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4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2"/>
  </p:handoutMasterIdLst>
  <p:sldIdLst>
    <p:sldId id="340" r:id="rId4"/>
    <p:sldId id="341" r:id="rId6"/>
    <p:sldId id="342" r:id="rId7"/>
    <p:sldId id="372" r:id="rId8"/>
    <p:sldId id="376" r:id="rId9"/>
    <p:sldId id="381" r:id="rId10"/>
    <p:sldId id="408" r:id="rId11"/>
    <p:sldId id="377" r:id="rId12"/>
    <p:sldId id="409" r:id="rId13"/>
    <p:sldId id="375" r:id="rId14"/>
    <p:sldId id="410" r:id="rId15"/>
    <p:sldId id="343" r:id="rId16"/>
    <p:sldId id="411" r:id="rId17"/>
    <p:sldId id="354" r:id="rId18"/>
    <p:sldId id="412" r:id="rId19"/>
    <p:sldId id="378" r:id="rId20"/>
    <p:sldId id="393" r:id="rId21"/>
  </p:sldIdLst>
  <p:sldSz cx="12192000" cy="6858000"/>
  <p:notesSz cx="6858000" cy="9144000"/>
  <p:embeddedFontLst>
    <p:embeddedFont>
      <p:font typeface="Inter" panose="02000503000000020004" charset="0"/>
      <p:regular r:id="rId26"/>
      <p:bold r:id="rId27"/>
    </p:embeddedFont>
    <p:embeddedFont>
      <p:font typeface="Inter Black" panose="02000503000000020004" charset="0"/>
      <p:bold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DBF8"/>
    <a:srgbClr val="4AC7F9"/>
    <a:srgbClr val="47B2FA"/>
    <a:srgbClr val="54A6FB"/>
    <a:srgbClr val="4589FB"/>
    <a:srgbClr val="4675FC"/>
    <a:srgbClr val="54FDED"/>
    <a:srgbClr val="4EE4F0"/>
    <a:srgbClr val="49CCF3"/>
    <a:srgbClr val="44B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320.xml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</a:fld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</a:fld>
            <a:endParaRPr lang="zh-CN" altLang="en-US"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 Black" panose="02000503000000020004" charset="0"/>
        <a:ea typeface="Inter Black" panose="02000503000000020004" charset="0"/>
        <a:cs typeface="Inter" panose="020005030000000200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Inter" panose="02000503000000020004" charset="0"/>
                <a:ea typeface="Inter Black" panose="02000503000000020004" charset="0"/>
                <a:cs typeface="Inter" panose="0200050300000002000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Inter" panose="02000503000000020004" charset="0"/>
          <a:ea typeface="Inter Black" panose="02000503000000020004" charset="0"/>
          <a:cs typeface="Inter" panose="0200050300000002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9" Type="http://schemas.openxmlformats.org/officeDocument/2006/relationships/notesSlide" Target="../notesSlides/notesSlide1.xml"/><Relationship Id="rId28" Type="http://schemas.openxmlformats.org/officeDocument/2006/relationships/slideLayout" Target="../slideLayouts/slideLayout12.xml"/><Relationship Id="rId27" Type="http://schemas.openxmlformats.org/officeDocument/2006/relationships/tags" Target="../tags/tag148.xml"/><Relationship Id="rId26" Type="http://schemas.openxmlformats.org/officeDocument/2006/relationships/image" Target="../media/image3.jpeg"/><Relationship Id="rId25" Type="http://schemas.openxmlformats.org/officeDocument/2006/relationships/image" Target="../media/image2.png"/><Relationship Id="rId24" Type="http://schemas.openxmlformats.org/officeDocument/2006/relationships/tags" Target="../tags/tag147.xml"/><Relationship Id="rId23" Type="http://schemas.openxmlformats.org/officeDocument/2006/relationships/tags" Target="../tags/tag146.xml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tags" Target="../tags/tag125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40.xml"/><Relationship Id="rId8" Type="http://schemas.openxmlformats.org/officeDocument/2006/relationships/tags" Target="../tags/tag239.xml"/><Relationship Id="rId7" Type="http://schemas.openxmlformats.org/officeDocument/2006/relationships/tags" Target="../tags/tag238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3" Type="http://schemas.openxmlformats.org/officeDocument/2006/relationships/notesSlide" Target="../notesSlides/notesSlide10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242.xml"/><Relationship Id="rId10" Type="http://schemas.openxmlformats.org/officeDocument/2006/relationships/tags" Target="../tags/tag241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0" Type="http://schemas.openxmlformats.org/officeDocument/2006/relationships/notesSlide" Target="../notesSlides/notesSlide12.xml"/><Relationship Id="rId4" Type="http://schemas.openxmlformats.org/officeDocument/2006/relationships/tags" Target="../tags/tag250.xml"/><Relationship Id="rId39" Type="http://schemas.openxmlformats.org/officeDocument/2006/relationships/slideLayout" Target="../slideLayouts/slideLayout12.xml"/><Relationship Id="rId38" Type="http://schemas.openxmlformats.org/officeDocument/2006/relationships/tags" Target="../tags/tag276.xml"/><Relationship Id="rId37" Type="http://schemas.openxmlformats.org/officeDocument/2006/relationships/tags" Target="../tags/tag275.xml"/><Relationship Id="rId36" Type="http://schemas.openxmlformats.org/officeDocument/2006/relationships/tags" Target="../tags/tag274.xml"/><Relationship Id="rId35" Type="http://schemas.openxmlformats.org/officeDocument/2006/relationships/image" Target="../media/image34.svg"/><Relationship Id="rId34" Type="http://schemas.openxmlformats.org/officeDocument/2006/relationships/image" Target="../media/image33.png"/><Relationship Id="rId33" Type="http://schemas.openxmlformats.org/officeDocument/2006/relationships/tags" Target="../tags/tag273.xml"/><Relationship Id="rId32" Type="http://schemas.openxmlformats.org/officeDocument/2006/relationships/image" Target="../media/image32.svg"/><Relationship Id="rId31" Type="http://schemas.openxmlformats.org/officeDocument/2006/relationships/image" Target="../media/image31.png"/><Relationship Id="rId30" Type="http://schemas.openxmlformats.org/officeDocument/2006/relationships/tags" Target="../tags/tag272.xml"/><Relationship Id="rId3" Type="http://schemas.openxmlformats.org/officeDocument/2006/relationships/tags" Target="../tags/tag249.xml"/><Relationship Id="rId29" Type="http://schemas.openxmlformats.org/officeDocument/2006/relationships/image" Target="../media/image30.svg"/><Relationship Id="rId28" Type="http://schemas.openxmlformats.org/officeDocument/2006/relationships/image" Target="../media/image29.png"/><Relationship Id="rId27" Type="http://schemas.openxmlformats.org/officeDocument/2006/relationships/tags" Target="../tags/tag271.xml"/><Relationship Id="rId26" Type="http://schemas.openxmlformats.org/officeDocument/2006/relationships/image" Target="../media/image28.svg"/><Relationship Id="rId25" Type="http://schemas.openxmlformats.org/officeDocument/2006/relationships/image" Target="../media/image23.png"/><Relationship Id="rId24" Type="http://schemas.openxmlformats.org/officeDocument/2006/relationships/tags" Target="../tags/tag270.xml"/><Relationship Id="rId23" Type="http://schemas.openxmlformats.org/officeDocument/2006/relationships/tags" Target="../tags/tag269.xml"/><Relationship Id="rId22" Type="http://schemas.openxmlformats.org/officeDocument/2006/relationships/tags" Target="../tags/tag268.xml"/><Relationship Id="rId21" Type="http://schemas.openxmlformats.org/officeDocument/2006/relationships/tags" Target="../tags/tag267.xml"/><Relationship Id="rId20" Type="http://schemas.openxmlformats.org/officeDocument/2006/relationships/tags" Target="../tags/tag266.xml"/><Relationship Id="rId2" Type="http://schemas.openxmlformats.org/officeDocument/2006/relationships/tags" Target="../tags/tag248.xml"/><Relationship Id="rId19" Type="http://schemas.openxmlformats.org/officeDocument/2006/relationships/tags" Target="../tags/tag265.xml"/><Relationship Id="rId18" Type="http://schemas.openxmlformats.org/officeDocument/2006/relationships/tags" Target="../tags/tag264.xml"/><Relationship Id="rId17" Type="http://schemas.openxmlformats.org/officeDocument/2006/relationships/tags" Target="../tags/tag263.xml"/><Relationship Id="rId16" Type="http://schemas.openxmlformats.org/officeDocument/2006/relationships/tags" Target="../tags/tag262.xml"/><Relationship Id="rId15" Type="http://schemas.openxmlformats.org/officeDocument/2006/relationships/tags" Target="../tags/tag261.xml"/><Relationship Id="rId14" Type="http://schemas.openxmlformats.org/officeDocument/2006/relationships/tags" Target="../tags/tag260.xml"/><Relationship Id="rId13" Type="http://schemas.openxmlformats.org/officeDocument/2006/relationships/tags" Target="../tags/tag259.xml"/><Relationship Id="rId12" Type="http://schemas.openxmlformats.org/officeDocument/2006/relationships/tags" Target="../tags/tag258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" Type="http://schemas.openxmlformats.org/officeDocument/2006/relationships/tags" Target="../tags/tag277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svg"/><Relationship Id="rId7" Type="http://schemas.openxmlformats.org/officeDocument/2006/relationships/image" Target="../media/image38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12.xml"/><Relationship Id="rId11" Type="http://schemas.openxmlformats.org/officeDocument/2006/relationships/tags" Target="../tags/tag284.xml"/><Relationship Id="rId10" Type="http://schemas.openxmlformats.org/officeDocument/2006/relationships/image" Target="../media/image41.sv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svg"/><Relationship Id="rId8" Type="http://schemas.openxmlformats.org/officeDocument/2006/relationships/image" Target="../media/image43.png"/><Relationship Id="rId7" Type="http://schemas.openxmlformats.org/officeDocument/2006/relationships/tags" Target="../tags/tag294.xml"/><Relationship Id="rId6" Type="http://schemas.openxmlformats.org/officeDocument/2006/relationships/image" Target="../media/image42.jpeg"/><Relationship Id="rId5" Type="http://schemas.openxmlformats.org/officeDocument/2006/relationships/image" Target="../media/image5.jpeg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8" Type="http://schemas.openxmlformats.org/officeDocument/2006/relationships/notesSlide" Target="../notesSlides/notesSlide16.xml"/><Relationship Id="rId17" Type="http://schemas.openxmlformats.org/officeDocument/2006/relationships/slideLayout" Target="../slideLayouts/slideLayout12.xml"/><Relationship Id="rId16" Type="http://schemas.openxmlformats.org/officeDocument/2006/relationships/tags" Target="../tags/tag295.xml"/><Relationship Id="rId15" Type="http://schemas.openxmlformats.org/officeDocument/2006/relationships/image" Target="../media/image49.svg"/><Relationship Id="rId14" Type="http://schemas.openxmlformats.org/officeDocument/2006/relationships/image" Target="../media/image15.png"/><Relationship Id="rId13" Type="http://schemas.openxmlformats.org/officeDocument/2006/relationships/image" Target="../media/image48.svg"/><Relationship Id="rId12" Type="http://schemas.openxmlformats.org/officeDocument/2006/relationships/image" Target="../media/image47.png"/><Relationship Id="rId11" Type="http://schemas.openxmlformats.org/officeDocument/2006/relationships/image" Target="../media/image46.svg"/><Relationship Id="rId10" Type="http://schemas.openxmlformats.org/officeDocument/2006/relationships/image" Target="../media/image45.png"/><Relationship Id="rId1" Type="http://schemas.openxmlformats.org/officeDocument/2006/relationships/tags" Target="../tags/tag29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8" Type="http://schemas.openxmlformats.org/officeDocument/2006/relationships/notesSlide" Target="../notesSlides/notesSlide17.xml"/><Relationship Id="rId27" Type="http://schemas.openxmlformats.org/officeDocument/2006/relationships/slideLayout" Target="../slideLayouts/slideLayout12.xml"/><Relationship Id="rId26" Type="http://schemas.openxmlformats.org/officeDocument/2006/relationships/tags" Target="../tags/tag319.xml"/><Relationship Id="rId25" Type="http://schemas.openxmlformats.org/officeDocument/2006/relationships/image" Target="../media/image50.jpeg"/><Relationship Id="rId24" Type="http://schemas.openxmlformats.org/officeDocument/2006/relationships/tags" Target="../tags/tag318.xml"/><Relationship Id="rId23" Type="http://schemas.openxmlformats.org/officeDocument/2006/relationships/tags" Target="../tags/tag317.xml"/><Relationship Id="rId22" Type="http://schemas.openxmlformats.org/officeDocument/2006/relationships/tags" Target="../tags/tag316.xml"/><Relationship Id="rId21" Type="http://schemas.openxmlformats.org/officeDocument/2006/relationships/tags" Target="../tags/tag315.xml"/><Relationship Id="rId20" Type="http://schemas.openxmlformats.org/officeDocument/2006/relationships/tags" Target="../tags/tag314.xml"/><Relationship Id="rId2" Type="http://schemas.openxmlformats.org/officeDocument/2006/relationships/tags" Target="../tags/tag296.xml"/><Relationship Id="rId19" Type="http://schemas.openxmlformats.org/officeDocument/2006/relationships/tags" Target="../tags/tag313.xml"/><Relationship Id="rId18" Type="http://schemas.openxmlformats.org/officeDocument/2006/relationships/tags" Target="../tags/tag312.xml"/><Relationship Id="rId17" Type="http://schemas.openxmlformats.org/officeDocument/2006/relationships/tags" Target="../tags/tag311.xml"/><Relationship Id="rId16" Type="http://schemas.openxmlformats.org/officeDocument/2006/relationships/tags" Target="../tags/tag310.xml"/><Relationship Id="rId15" Type="http://schemas.openxmlformats.org/officeDocument/2006/relationships/tags" Target="../tags/tag309.xml"/><Relationship Id="rId14" Type="http://schemas.openxmlformats.org/officeDocument/2006/relationships/tags" Target="../tags/tag308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6" Type="http://schemas.openxmlformats.org/officeDocument/2006/relationships/notesSlide" Target="../notesSlides/notesSlide2.xml"/><Relationship Id="rId35" Type="http://schemas.openxmlformats.org/officeDocument/2006/relationships/slideLayout" Target="../slideLayouts/slideLayout12.xml"/><Relationship Id="rId34" Type="http://schemas.openxmlformats.org/officeDocument/2006/relationships/tags" Target="../tags/tag181.xml"/><Relationship Id="rId33" Type="http://schemas.openxmlformats.org/officeDocument/2006/relationships/tags" Target="../tags/tag180.xml"/><Relationship Id="rId32" Type="http://schemas.openxmlformats.org/officeDocument/2006/relationships/tags" Target="../tags/tag179.xml"/><Relationship Id="rId31" Type="http://schemas.openxmlformats.org/officeDocument/2006/relationships/tags" Target="../tags/tag178.xml"/><Relationship Id="rId30" Type="http://schemas.openxmlformats.org/officeDocument/2006/relationships/tags" Target="../tags/tag177.xml"/><Relationship Id="rId3" Type="http://schemas.openxmlformats.org/officeDocument/2006/relationships/tags" Target="../tags/tag150.xml"/><Relationship Id="rId29" Type="http://schemas.openxmlformats.org/officeDocument/2006/relationships/tags" Target="../tags/tag176.xml"/><Relationship Id="rId28" Type="http://schemas.openxmlformats.org/officeDocument/2006/relationships/tags" Target="../tags/tag175.xml"/><Relationship Id="rId27" Type="http://schemas.openxmlformats.org/officeDocument/2006/relationships/tags" Target="../tags/tag174.xml"/><Relationship Id="rId26" Type="http://schemas.openxmlformats.org/officeDocument/2006/relationships/tags" Target="../tags/tag173.xml"/><Relationship Id="rId25" Type="http://schemas.openxmlformats.org/officeDocument/2006/relationships/tags" Target="../tags/tag172.xml"/><Relationship Id="rId24" Type="http://schemas.openxmlformats.org/officeDocument/2006/relationships/tags" Target="../tags/tag171.xml"/><Relationship Id="rId23" Type="http://schemas.openxmlformats.org/officeDocument/2006/relationships/tags" Target="../tags/tag170.xml"/><Relationship Id="rId22" Type="http://schemas.openxmlformats.org/officeDocument/2006/relationships/tags" Target="../tags/tag169.xml"/><Relationship Id="rId21" Type="http://schemas.openxmlformats.org/officeDocument/2006/relationships/tags" Target="../tags/tag168.xml"/><Relationship Id="rId20" Type="http://schemas.openxmlformats.org/officeDocument/2006/relationships/tags" Target="../tags/tag167.xml"/><Relationship Id="rId2" Type="http://schemas.openxmlformats.org/officeDocument/2006/relationships/tags" Target="../tags/tag149.xml"/><Relationship Id="rId19" Type="http://schemas.openxmlformats.org/officeDocument/2006/relationships/tags" Target="../tags/tag166.xml"/><Relationship Id="rId18" Type="http://schemas.openxmlformats.org/officeDocument/2006/relationships/tags" Target="../tags/tag165.xml"/><Relationship Id="rId17" Type="http://schemas.openxmlformats.org/officeDocument/2006/relationships/tags" Target="../tags/tag164.xml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8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7" Type="http://schemas.openxmlformats.org/officeDocument/2006/relationships/notesSlide" Target="../notesSlides/notesSlide5.xml"/><Relationship Id="rId26" Type="http://schemas.openxmlformats.org/officeDocument/2006/relationships/slideLayout" Target="../slideLayouts/slideLayout12.xml"/><Relationship Id="rId25" Type="http://schemas.openxmlformats.org/officeDocument/2006/relationships/tags" Target="../tags/tag204.xml"/><Relationship Id="rId24" Type="http://schemas.openxmlformats.org/officeDocument/2006/relationships/image" Target="../media/image17.png"/><Relationship Id="rId23" Type="http://schemas.openxmlformats.org/officeDocument/2006/relationships/tags" Target="../tags/tag203.xml"/><Relationship Id="rId22" Type="http://schemas.openxmlformats.org/officeDocument/2006/relationships/tags" Target="../tags/tag202.xml"/><Relationship Id="rId21" Type="http://schemas.openxmlformats.org/officeDocument/2006/relationships/image" Target="../media/image16.svg"/><Relationship Id="rId20" Type="http://schemas.openxmlformats.org/officeDocument/2006/relationships/image" Target="../media/image15.png"/><Relationship Id="rId2" Type="http://schemas.openxmlformats.org/officeDocument/2006/relationships/image" Target="../media/image5.jpeg"/><Relationship Id="rId19" Type="http://schemas.openxmlformats.org/officeDocument/2006/relationships/tags" Target="../tags/tag201.xml"/><Relationship Id="rId18" Type="http://schemas.openxmlformats.org/officeDocument/2006/relationships/tags" Target="../tags/tag200.xml"/><Relationship Id="rId17" Type="http://schemas.openxmlformats.org/officeDocument/2006/relationships/tags" Target="../tags/tag199.xml"/><Relationship Id="rId16" Type="http://schemas.openxmlformats.org/officeDocument/2006/relationships/image" Target="../media/image14.svg"/><Relationship Id="rId15" Type="http://schemas.openxmlformats.org/officeDocument/2006/relationships/image" Target="../media/image13.png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image" Target="../media/image12.svg"/><Relationship Id="rId10" Type="http://schemas.openxmlformats.org/officeDocument/2006/relationships/image" Target="../media/image11.png"/><Relationship Id="rId1" Type="http://schemas.openxmlformats.org/officeDocument/2006/relationships/tags" Target="../tags/tag190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07.xml"/><Relationship Id="rId4" Type="http://schemas.openxmlformats.org/officeDocument/2006/relationships/image" Target="../media/image18.png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12.xml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7" Type="http://schemas.openxmlformats.org/officeDocument/2006/relationships/notesSlide" Target="../notesSlides/notesSlide8.xml"/><Relationship Id="rId26" Type="http://schemas.openxmlformats.org/officeDocument/2006/relationships/slideLayout" Target="../slideLayouts/slideLayout12.xml"/><Relationship Id="rId25" Type="http://schemas.openxmlformats.org/officeDocument/2006/relationships/tags" Target="../tags/tag227.xml"/><Relationship Id="rId24" Type="http://schemas.openxmlformats.org/officeDocument/2006/relationships/image" Target="../media/image27.jpeg"/><Relationship Id="rId23" Type="http://schemas.openxmlformats.org/officeDocument/2006/relationships/image" Target="../media/image26.svg"/><Relationship Id="rId22" Type="http://schemas.openxmlformats.org/officeDocument/2006/relationships/image" Target="../media/image25.png"/><Relationship Id="rId21" Type="http://schemas.openxmlformats.org/officeDocument/2006/relationships/tags" Target="../tags/tag226.xml"/><Relationship Id="rId20" Type="http://schemas.openxmlformats.org/officeDocument/2006/relationships/image" Target="../media/image24.svg"/><Relationship Id="rId2" Type="http://schemas.openxmlformats.org/officeDocument/2006/relationships/tags" Target="../tags/tag213.xml"/><Relationship Id="rId19" Type="http://schemas.openxmlformats.org/officeDocument/2006/relationships/image" Target="../media/image23.png"/><Relationship Id="rId18" Type="http://schemas.openxmlformats.org/officeDocument/2006/relationships/image" Target="../media/image22.svg"/><Relationship Id="rId17" Type="http://schemas.openxmlformats.org/officeDocument/2006/relationships/image" Target="../media/image21.png"/><Relationship Id="rId16" Type="http://schemas.openxmlformats.org/officeDocument/2006/relationships/tags" Target="../tags/tag225.xml"/><Relationship Id="rId15" Type="http://schemas.openxmlformats.org/officeDocument/2006/relationships/image" Target="../media/image20.svg"/><Relationship Id="rId14" Type="http://schemas.openxmlformats.org/officeDocument/2006/relationships/image" Target="../media/image19.png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VCG21128005867512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4445" y="0"/>
            <a:ext cx="12160885" cy="6857365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3345180" y="668655"/>
            <a:ext cx="5698490" cy="1589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altLang="en-US" sz="6000">
                <a:ln>
                  <a:noFill/>
                </a:ln>
                <a:solidFill>
                  <a:schemeClr val="bg1"/>
                </a:solidFill>
                <a:effectLst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 Welcome Everyone! </a:t>
            </a:r>
            <a:r>
              <a:rPr lang="zh-CN" altLang="en-US" sz="6000">
                <a:ln>
                  <a:noFill/>
                </a:ln>
                <a:solidFill>
                  <a:schemeClr val="bg1"/>
                </a:solidFill>
                <a:effectLst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👋</a:t>
            </a:r>
            <a:endParaRPr lang="zh-CN" altLang="en-US" sz="6000">
              <a:ln>
                <a:noFill/>
              </a:ln>
              <a:solidFill>
                <a:schemeClr val="bg1"/>
              </a:solidFill>
              <a:effectLst/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  <a:p>
            <a:pPr algn="ctr"/>
            <a:endParaRPr lang="zh-CN" altLang="en-US" sz="6000">
              <a:ln>
                <a:noFill/>
              </a:ln>
              <a:solidFill>
                <a:schemeClr val="bg1"/>
              </a:solidFill>
              <a:effectLst/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</p:txBody>
      </p:sp>
      <p:sp>
        <p:nvSpPr>
          <p:cNvPr id="22" name="任意多边形: 形状 14"/>
          <p:cNvSpPr/>
          <p:nvPr>
            <p:custDataLst>
              <p:tags r:id="rId3"/>
            </p:custDataLst>
          </p:nvPr>
        </p:nvSpPr>
        <p:spPr>
          <a:xfrm>
            <a:off x="2377516" y="4206476"/>
            <a:ext cx="7438409" cy="110315"/>
          </a:xfrm>
          <a:custGeom>
            <a:avLst/>
            <a:gdLst>
              <a:gd name="connsiteX0" fmla="*/ 0 w 10926501"/>
              <a:gd name="connsiteY0" fmla="*/ 0 h 162045"/>
              <a:gd name="connsiteX1" fmla="*/ 3761772 w 10926501"/>
              <a:gd name="connsiteY1" fmla="*/ 0 h 162045"/>
              <a:gd name="connsiteX2" fmla="*/ 3923817 w 10926501"/>
              <a:gd name="connsiteY2" fmla="*/ 162045 h 162045"/>
              <a:gd name="connsiteX3" fmla="*/ 6979534 w 10926501"/>
              <a:gd name="connsiteY3" fmla="*/ 162045 h 162045"/>
              <a:gd name="connsiteX4" fmla="*/ 7141579 w 10926501"/>
              <a:gd name="connsiteY4" fmla="*/ 0 h 162045"/>
              <a:gd name="connsiteX5" fmla="*/ 10926501 w 10926501"/>
              <a:gd name="connsiteY5" fmla="*/ 0 h 16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6501" h="162045">
                <a:moveTo>
                  <a:pt x="0" y="0"/>
                </a:moveTo>
                <a:lnTo>
                  <a:pt x="3761772" y="0"/>
                </a:lnTo>
                <a:lnTo>
                  <a:pt x="3923817" y="162045"/>
                </a:lnTo>
                <a:lnTo>
                  <a:pt x="6979534" y="162045"/>
                </a:lnTo>
                <a:lnTo>
                  <a:pt x="7141579" y="0"/>
                </a:lnTo>
                <a:lnTo>
                  <a:pt x="10926501" y="0"/>
                </a:lnTo>
              </a:path>
            </a:pathLst>
          </a:custGeom>
          <a:noFill/>
          <a:ln w="38100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59" name="任意多边形: 形状 158"/>
          <p:cNvSpPr/>
          <p:nvPr/>
        </p:nvSpPr>
        <p:spPr>
          <a:xfrm>
            <a:off x="2377440" y="5104130"/>
            <a:ext cx="7387590" cy="918845"/>
          </a:xfrm>
          <a:custGeom>
            <a:avLst/>
            <a:gdLst>
              <a:gd name="connsiteX0" fmla="*/ 0 w 2880000"/>
              <a:gd name="connsiteY0" fmla="*/ 0 h 3600000"/>
              <a:gd name="connsiteX1" fmla="*/ 882815 w 2880000"/>
              <a:gd name="connsiteY1" fmla="*/ 0 h 3600000"/>
              <a:gd name="connsiteX2" fmla="*/ 942863 w 2880000"/>
              <a:gd name="connsiteY2" fmla="*/ 60048 h 3600000"/>
              <a:gd name="connsiteX3" fmla="*/ 1902766 w 2880000"/>
              <a:gd name="connsiteY3" fmla="*/ 60048 h 3600000"/>
              <a:gd name="connsiteX4" fmla="*/ 1962813 w 2880000"/>
              <a:gd name="connsiteY4" fmla="*/ 0 h 3600000"/>
              <a:gd name="connsiteX5" fmla="*/ 2880000 w 2880000"/>
              <a:gd name="connsiteY5" fmla="*/ 0 h 3600000"/>
              <a:gd name="connsiteX6" fmla="*/ 2880000 w 2880000"/>
              <a:gd name="connsiteY6" fmla="*/ 3600000 h 3600000"/>
              <a:gd name="connsiteX7" fmla="*/ 1957099 w 2880000"/>
              <a:gd name="connsiteY7" fmla="*/ 3600000 h 3600000"/>
              <a:gd name="connsiteX8" fmla="*/ 1902766 w 2880000"/>
              <a:gd name="connsiteY8" fmla="*/ 3545666 h 3600000"/>
              <a:gd name="connsiteX9" fmla="*/ 942863 w 2880000"/>
              <a:gd name="connsiteY9" fmla="*/ 3545666 h 3600000"/>
              <a:gd name="connsiteX10" fmla="*/ 888529 w 2880000"/>
              <a:gd name="connsiteY10" fmla="*/ 3600000 h 3600000"/>
              <a:gd name="connsiteX11" fmla="*/ 0 w 2880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80000" h="3600000">
                <a:moveTo>
                  <a:pt x="0" y="0"/>
                </a:moveTo>
                <a:lnTo>
                  <a:pt x="882815" y="0"/>
                </a:lnTo>
                <a:lnTo>
                  <a:pt x="942863" y="60048"/>
                </a:lnTo>
                <a:lnTo>
                  <a:pt x="1902766" y="60048"/>
                </a:lnTo>
                <a:lnTo>
                  <a:pt x="1962813" y="0"/>
                </a:lnTo>
                <a:lnTo>
                  <a:pt x="2880000" y="0"/>
                </a:lnTo>
                <a:lnTo>
                  <a:pt x="2880000" y="3600000"/>
                </a:lnTo>
                <a:lnTo>
                  <a:pt x="1957099" y="3600000"/>
                </a:lnTo>
                <a:lnTo>
                  <a:pt x="1902766" y="3545666"/>
                </a:lnTo>
                <a:lnTo>
                  <a:pt x="942863" y="3545666"/>
                </a:lnTo>
                <a:lnTo>
                  <a:pt x="888529" y="3600000"/>
                </a:lnTo>
                <a:lnTo>
                  <a:pt x="0" y="3600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5000">
                <a:schemeClr val="accent1">
                  <a:alpha val="0"/>
                </a:schemeClr>
              </a:gs>
              <a:gs pos="94000">
                <a:schemeClr val="accent1"/>
              </a:gs>
              <a:gs pos="25000">
                <a:schemeClr val="accent1">
                  <a:alpha val="0"/>
                </a:schemeClr>
              </a:gs>
            </a:gsLst>
            <a:lin ang="0" scaled="0"/>
          </a:gradFill>
          <a:ln w="19050"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zh-CN" altLang="en-US" b="1" dirty="0">
                <a:cs typeface="Inter" panose="02000503000000020004" charset="0"/>
              </a:rPr>
              <a:t>🎓</a:t>
            </a:r>
            <a:r>
              <a:rPr lang="en-US" altLang="en-US" b="1" dirty="0">
                <a:cs typeface="Inter" panose="02000503000000020004" charset="0"/>
              </a:rPr>
              <a:t>  Submitted to: Prof. Dr. Md. Ahsan Habib (Tareq)</a:t>
            </a:r>
            <a:endParaRPr lang="zh-CN" altLang="en-US" b="1" dirty="0">
              <a:cs typeface="Inter" panose="02000503000000020004" charset="0"/>
            </a:endParaRPr>
          </a:p>
        </p:txBody>
      </p:sp>
      <p:sp>
        <p:nvSpPr>
          <p:cNvPr id="41" name="任意多边形: 形状 138"/>
          <p:cNvSpPr/>
          <p:nvPr>
            <p:custDataLst>
              <p:tags r:id="rId4"/>
            </p:custDataLst>
          </p:nvPr>
        </p:nvSpPr>
        <p:spPr>
          <a:xfrm>
            <a:off x="308610" y="503873"/>
            <a:ext cx="11576685" cy="585025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46375" y="3097633"/>
            <a:ext cx="7542358" cy="1740056"/>
            <a:chOff x="3727" y="5583"/>
            <a:chExt cx="10356" cy="2200"/>
          </a:xfrm>
        </p:grpSpPr>
        <p:sp>
          <p:nvSpPr>
            <p:cNvPr id="16" name="平行四边形 15"/>
            <p:cNvSpPr/>
            <p:nvPr>
              <p:custDataLst>
                <p:tags r:id="rId5"/>
              </p:custDataLst>
            </p:nvPr>
          </p:nvSpPr>
          <p:spPr>
            <a:xfrm>
              <a:off x="3727" y="5583"/>
              <a:ext cx="10356" cy="2185"/>
            </a:xfrm>
            <a:prstGeom prst="parallelogram">
              <a:avLst>
                <a:gd name="adj" fmla="val 82143"/>
              </a:avLst>
            </a:prstGeom>
            <a:gradFill>
              <a:gsLst>
                <a:gs pos="0">
                  <a:srgbClr val="4675FC"/>
                </a:gs>
                <a:gs pos="100000">
                  <a:srgbClr val="4675FC">
                    <a:alpha val="0"/>
                  </a:srgbClr>
                </a:gs>
              </a:gsLst>
              <a:lin ang="18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b="1">
                  <a:solidFill>
                    <a:schemeClr val="lt1"/>
                  </a:solidFill>
                  <a:cs typeface="Inter" panose="02000503000000020004" charset="0"/>
                </a:rPr>
                <a:t>👨</a:t>
              </a:r>
              <a:r>
                <a:rPr lang="en-US" altLang="en-US" b="1">
                  <a:solidFill>
                    <a:schemeClr val="lt1"/>
                  </a:solidFill>
                  <a:cs typeface="Inter" panose="02000503000000020004" charset="0"/>
                </a:rPr>
                <a:t>‍ </a:t>
              </a:r>
              <a:r>
                <a:rPr lang="zh-CN" altLang="en-US" b="1">
                  <a:solidFill>
                    <a:schemeClr val="lt1"/>
                  </a:solidFill>
                  <a:cs typeface="Inter" panose="02000503000000020004" charset="0"/>
                </a:rPr>
                <a:t>💻</a:t>
              </a:r>
              <a:r>
                <a:rPr lang="en-US" altLang="en-US" b="1">
                  <a:solidFill>
                    <a:schemeClr val="lt1"/>
                  </a:solidFill>
                  <a:cs typeface="Inter" panose="02000503000000020004" charset="0"/>
                </a:rPr>
                <a:t> </a:t>
              </a:r>
              <a:endParaRPr lang="en-US" altLang="en-US" b="1">
                <a:solidFill>
                  <a:schemeClr val="lt1"/>
                </a:solidFill>
                <a:cs typeface="Inter" panose="02000503000000020004" charset="0"/>
              </a:endParaRPr>
            </a:p>
            <a:p>
              <a:pPr algn="ctr"/>
              <a:r>
                <a:rPr lang="en-US" altLang="en-US" b="1">
                  <a:solidFill>
                    <a:schemeClr val="lt1"/>
                  </a:solidFill>
                  <a:cs typeface="Inter" panose="02000503000000020004" charset="0"/>
                </a:rPr>
                <a:t>Team Members:</a:t>
              </a:r>
              <a:endParaRPr lang="en-US" altLang="en-US" b="1">
                <a:solidFill>
                  <a:schemeClr val="lt1"/>
                </a:solidFill>
                <a:cs typeface="Inter" panose="02000503000000020004" charset="0"/>
              </a:endParaRPr>
            </a:p>
            <a:p>
              <a:pPr algn="ctr"/>
              <a:endParaRPr lang="en-US" altLang="en-US" b="1">
                <a:solidFill>
                  <a:schemeClr val="lt1"/>
                </a:solidFill>
                <a:cs typeface="Inter" panose="02000503000000020004" charset="0"/>
              </a:endParaRPr>
            </a:p>
            <a:p>
              <a:pPr algn="ctr"/>
              <a:r>
                <a:rPr lang="en-US" altLang="en-US" b="1">
                  <a:solidFill>
                    <a:schemeClr val="lt1"/>
                  </a:solidFill>
                  <a:cs typeface="Inter" panose="02000503000000020004" charset="0"/>
                </a:rPr>
                <a:t>Promod Chandra Das (ID: 231002005)</a:t>
              </a:r>
              <a:endParaRPr lang="en-US" altLang="en-US" b="1">
                <a:solidFill>
                  <a:schemeClr val="lt1"/>
                </a:solidFill>
                <a:cs typeface="Inter" panose="02000503000000020004" charset="0"/>
              </a:endParaRPr>
            </a:p>
            <a:p>
              <a:pPr algn="ctr"/>
              <a:endParaRPr lang="en-US" altLang="en-US" b="1">
                <a:solidFill>
                  <a:schemeClr val="lt1"/>
                </a:solidFill>
                <a:cs typeface="Inter" panose="02000503000000020004" charset="0"/>
              </a:endParaRPr>
            </a:p>
            <a:p>
              <a:pPr algn="ctr"/>
              <a:r>
                <a:rPr lang="en-US" altLang="en-US" b="1">
                  <a:solidFill>
                    <a:schemeClr val="lt1"/>
                  </a:solidFill>
                  <a:cs typeface="Inter" panose="02000503000000020004" charset="0"/>
                </a:rPr>
                <a:t>Chinmoy Debnath (ID: 231902029)</a:t>
              </a:r>
              <a:endParaRPr lang="en-US" altLang="en-US" b="1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sp>
          <p:nvSpPr>
            <p:cNvPr id="2" name="平行四边形 1"/>
            <p:cNvSpPr/>
            <p:nvPr>
              <p:custDataLst>
                <p:tags r:id="rId6"/>
              </p:custDataLst>
            </p:nvPr>
          </p:nvSpPr>
          <p:spPr>
            <a:xfrm>
              <a:off x="3727" y="5584"/>
              <a:ext cx="9069" cy="2199"/>
            </a:xfrm>
            <a:prstGeom prst="parallelogram">
              <a:avLst>
                <a:gd name="adj" fmla="val 82143"/>
              </a:avLst>
            </a:prstGeom>
            <a:noFill/>
            <a:ln w="12700">
              <a:gradFill flip="none" rotWithShape="1">
                <a:gsLst>
                  <a:gs pos="36000">
                    <a:schemeClr val="accent1"/>
                  </a:gs>
                  <a:gs pos="75000">
                    <a:schemeClr val="accent1">
                      <a:alpha val="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</p:grpSp>
      <p:sp>
        <p:nvSpPr>
          <p:cNvPr id="5" name="任意多边形: 形状 21"/>
          <p:cNvSpPr/>
          <p:nvPr>
            <p:custDataLst>
              <p:tags r:id="rId7"/>
            </p:custDataLst>
          </p:nvPr>
        </p:nvSpPr>
        <p:spPr>
          <a:xfrm rot="16200000" flipV="1">
            <a:off x="-2199640" y="3370898"/>
            <a:ext cx="4707890" cy="116205"/>
          </a:xfrm>
          <a:custGeom>
            <a:avLst/>
            <a:gdLst>
              <a:gd name="connsiteX0" fmla="*/ 0 w 3238500"/>
              <a:gd name="connsiteY0" fmla="*/ 118110 h 118110"/>
              <a:gd name="connsiteX1" fmla="*/ 118110 w 3238500"/>
              <a:gd name="connsiteY1" fmla="*/ 0 h 118110"/>
              <a:gd name="connsiteX2" fmla="*/ 3124200 w 3238500"/>
              <a:gd name="connsiteY2" fmla="*/ 0 h 118110"/>
              <a:gd name="connsiteX3" fmla="*/ 3238500 w 3238500"/>
              <a:gd name="connsiteY3" fmla="*/ 114300 h 11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118110">
                <a:moveTo>
                  <a:pt x="0" y="118110"/>
                </a:moveTo>
                <a:lnTo>
                  <a:pt x="118110" y="0"/>
                </a:lnTo>
                <a:lnTo>
                  <a:pt x="3124200" y="0"/>
                </a:lnTo>
                <a:lnTo>
                  <a:pt x="3238500" y="114300"/>
                </a:lnTo>
              </a:path>
            </a:pathLst>
          </a:custGeom>
          <a:noFill/>
          <a:ln w="9525">
            <a:solidFill>
              <a:schemeClr val="accent1">
                <a:alpha val="70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17818" y="176530"/>
            <a:ext cx="11556365" cy="135890"/>
            <a:chOff x="625" y="278"/>
            <a:chExt cx="18199" cy="214"/>
          </a:xfrm>
        </p:grpSpPr>
        <p:sp>
          <p:nvSpPr>
            <p:cNvPr id="24" name="任意多边形: 形状 21"/>
            <p:cNvSpPr/>
            <p:nvPr>
              <p:custDataLst>
                <p:tags r:id="rId8"/>
              </p:custDataLst>
            </p:nvPr>
          </p:nvSpPr>
          <p:spPr>
            <a:xfrm flipV="1">
              <a:off x="7028" y="278"/>
              <a:ext cx="5889" cy="215"/>
            </a:xfrm>
            <a:custGeom>
              <a:avLst/>
              <a:gdLst>
                <a:gd name="connsiteX0" fmla="*/ 0 w 3238500"/>
                <a:gd name="connsiteY0" fmla="*/ 118110 h 118110"/>
                <a:gd name="connsiteX1" fmla="*/ 118110 w 3238500"/>
                <a:gd name="connsiteY1" fmla="*/ 0 h 118110"/>
                <a:gd name="connsiteX2" fmla="*/ 3124200 w 3238500"/>
                <a:gd name="connsiteY2" fmla="*/ 0 h 118110"/>
                <a:gd name="connsiteX3" fmla="*/ 3238500 w 3238500"/>
                <a:gd name="connsiteY3" fmla="*/ 114300 h 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118110">
                  <a:moveTo>
                    <a:pt x="0" y="118110"/>
                  </a:moveTo>
                  <a:lnTo>
                    <a:pt x="118110" y="0"/>
                  </a:lnTo>
                  <a:lnTo>
                    <a:pt x="3124200" y="0"/>
                  </a:lnTo>
                  <a:lnTo>
                    <a:pt x="3238500" y="11430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 flipH="1" flipV="1">
              <a:off x="625" y="278"/>
              <a:ext cx="6402" cy="4"/>
            </a:xfrm>
            <a:prstGeom prst="line">
              <a:avLst/>
            </a:prstGeom>
            <a:ln>
              <a:gradFill>
                <a:gsLst>
                  <a:gs pos="0">
                    <a:srgbClr val="4675FC"/>
                  </a:gs>
                  <a:gs pos="49000">
                    <a:srgbClr val="4675F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0"/>
              </p:custDataLst>
            </p:nvPr>
          </p:nvCxnSpPr>
          <p:spPr>
            <a:xfrm flipH="1" flipV="1">
              <a:off x="12954" y="278"/>
              <a:ext cx="5871" cy="68"/>
            </a:xfrm>
            <a:prstGeom prst="line">
              <a:avLst/>
            </a:prstGeom>
            <a:ln>
              <a:gradFill>
                <a:gsLst>
                  <a:gs pos="39000">
                    <a:srgbClr val="4675FC">
                      <a:alpha val="0"/>
                    </a:srgbClr>
                  </a:gs>
                  <a:gs pos="55000">
                    <a:srgbClr val="4675FC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 rot="16200000">
            <a:off x="6093460" y="424597"/>
            <a:ext cx="252730" cy="375920"/>
            <a:chOff x="17336" y="1136"/>
            <a:chExt cx="466" cy="911"/>
          </a:xfrm>
          <a:solidFill>
            <a:srgbClr val="2CF5FC"/>
          </a:solidFill>
        </p:grpSpPr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17448" y="1136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2"/>
              </p:custDataLst>
            </p:nvPr>
          </p:nvSpPr>
          <p:spPr>
            <a:xfrm>
              <a:off x="17448" y="1532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13"/>
              </p:custDataLst>
            </p:nvPr>
          </p:nvSpPr>
          <p:spPr>
            <a:xfrm>
              <a:off x="17336" y="1334"/>
              <a:ext cx="466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14"/>
              </p:custDataLst>
            </p:nvPr>
          </p:nvSpPr>
          <p:spPr>
            <a:xfrm>
              <a:off x="17336" y="1729"/>
              <a:ext cx="466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15"/>
              </p:custDataLst>
            </p:nvPr>
          </p:nvSpPr>
          <p:spPr>
            <a:xfrm>
              <a:off x="17448" y="1927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6"/>
            </p:custDataLst>
          </p:nvPr>
        </p:nvSpPr>
        <p:spPr>
          <a:xfrm>
            <a:off x="760730" y="5462270"/>
            <a:ext cx="187960" cy="439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317818" y="6526530"/>
            <a:ext cx="11556365" cy="135890"/>
            <a:chOff x="625" y="278"/>
            <a:chExt cx="18199" cy="214"/>
          </a:xfrm>
        </p:grpSpPr>
        <p:sp>
          <p:nvSpPr>
            <p:cNvPr id="32" name="任意多边形: 形状 21"/>
            <p:cNvSpPr/>
            <p:nvPr>
              <p:custDataLst>
                <p:tags r:id="rId17"/>
              </p:custDataLst>
            </p:nvPr>
          </p:nvSpPr>
          <p:spPr>
            <a:xfrm flipV="1">
              <a:off x="7028" y="278"/>
              <a:ext cx="5889" cy="215"/>
            </a:xfrm>
            <a:custGeom>
              <a:avLst/>
              <a:gdLst>
                <a:gd name="connsiteX0" fmla="*/ 0 w 3238500"/>
                <a:gd name="connsiteY0" fmla="*/ 118110 h 118110"/>
                <a:gd name="connsiteX1" fmla="*/ 118110 w 3238500"/>
                <a:gd name="connsiteY1" fmla="*/ 0 h 118110"/>
                <a:gd name="connsiteX2" fmla="*/ 3124200 w 3238500"/>
                <a:gd name="connsiteY2" fmla="*/ 0 h 118110"/>
                <a:gd name="connsiteX3" fmla="*/ 3238500 w 3238500"/>
                <a:gd name="connsiteY3" fmla="*/ 114300 h 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118110">
                  <a:moveTo>
                    <a:pt x="0" y="118110"/>
                  </a:moveTo>
                  <a:lnTo>
                    <a:pt x="118110" y="0"/>
                  </a:lnTo>
                  <a:lnTo>
                    <a:pt x="3124200" y="0"/>
                  </a:lnTo>
                  <a:lnTo>
                    <a:pt x="3238500" y="11430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18"/>
              </p:custDataLst>
            </p:nvPr>
          </p:nvCxnSpPr>
          <p:spPr>
            <a:xfrm flipH="1" flipV="1">
              <a:off x="625" y="278"/>
              <a:ext cx="6402" cy="4"/>
            </a:xfrm>
            <a:prstGeom prst="line">
              <a:avLst/>
            </a:prstGeom>
            <a:ln>
              <a:gradFill>
                <a:gsLst>
                  <a:gs pos="0">
                    <a:srgbClr val="4675FC"/>
                  </a:gs>
                  <a:gs pos="49000">
                    <a:srgbClr val="4675F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>
              <p:custDataLst>
                <p:tags r:id="rId19"/>
              </p:custDataLst>
            </p:nvPr>
          </p:nvCxnSpPr>
          <p:spPr>
            <a:xfrm flipH="1" flipV="1">
              <a:off x="12954" y="278"/>
              <a:ext cx="5871" cy="68"/>
            </a:xfrm>
            <a:prstGeom prst="line">
              <a:avLst/>
            </a:prstGeom>
            <a:ln>
              <a:gradFill>
                <a:gsLst>
                  <a:gs pos="39000">
                    <a:srgbClr val="4675FC">
                      <a:alpha val="0"/>
                    </a:srgbClr>
                  </a:gs>
                  <a:gs pos="55000">
                    <a:srgbClr val="4675FC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任意多边形: 形状 21"/>
          <p:cNvSpPr/>
          <p:nvPr>
            <p:custDataLst>
              <p:tags r:id="rId20"/>
            </p:custDataLst>
          </p:nvPr>
        </p:nvSpPr>
        <p:spPr>
          <a:xfrm rot="5400000" flipH="1" flipV="1">
            <a:off x="9685655" y="3370898"/>
            <a:ext cx="4707890" cy="116205"/>
          </a:xfrm>
          <a:custGeom>
            <a:avLst/>
            <a:gdLst>
              <a:gd name="connsiteX0" fmla="*/ 0 w 3238500"/>
              <a:gd name="connsiteY0" fmla="*/ 118110 h 118110"/>
              <a:gd name="connsiteX1" fmla="*/ 118110 w 3238500"/>
              <a:gd name="connsiteY1" fmla="*/ 0 h 118110"/>
              <a:gd name="connsiteX2" fmla="*/ 3124200 w 3238500"/>
              <a:gd name="connsiteY2" fmla="*/ 0 h 118110"/>
              <a:gd name="connsiteX3" fmla="*/ 3238500 w 3238500"/>
              <a:gd name="connsiteY3" fmla="*/ 114300 h 11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118110">
                <a:moveTo>
                  <a:pt x="0" y="118110"/>
                </a:moveTo>
                <a:lnTo>
                  <a:pt x="118110" y="0"/>
                </a:lnTo>
                <a:lnTo>
                  <a:pt x="3124200" y="0"/>
                </a:lnTo>
                <a:lnTo>
                  <a:pt x="3238500" y="114300"/>
                </a:lnTo>
              </a:path>
            </a:pathLst>
          </a:custGeom>
          <a:noFill/>
          <a:ln w="9525">
            <a:solidFill>
              <a:schemeClr val="accent1">
                <a:alpha val="70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55" name="半闭框 54"/>
          <p:cNvSpPr/>
          <p:nvPr/>
        </p:nvSpPr>
        <p:spPr>
          <a:xfrm rot="10800000" flipH="1" flipV="1">
            <a:off x="3152849" y="5382136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半闭框 38"/>
          <p:cNvSpPr/>
          <p:nvPr/>
        </p:nvSpPr>
        <p:spPr>
          <a:xfrm flipH="1" flipV="1">
            <a:off x="8775139" y="549580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46" name="矩形 45"/>
          <p:cNvSpPr/>
          <p:nvPr>
            <p:custDataLst>
              <p:tags r:id="rId21"/>
            </p:custDataLst>
          </p:nvPr>
        </p:nvSpPr>
        <p:spPr>
          <a:xfrm>
            <a:off x="890905" y="5485765"/>
            <a:ext cx="187960" cy="1993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7" name="矩形 46"/>
          <p:cNvSpPr/>
          <p:nvPr>
            <p:custDataLst>
              <p:tags r:id="rId22"/>
            </p:custDataLst>
          </p:nvPr>
        </p:nvSpPr>
        <p:spPr>
          <a:xfrm>
            <a:off x="11586845" y="5439410"/>
            <a:ext cx="76200" cy="439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8" name="矩形 47"/>
          <p:cNvSpPr/>
          <p:nvPr>
            <p:custDataLst>
              <p:tags r:id="rId23"/>
            </p:custDataLst>
          </p:nvPr>
        </p:nvSpPr>
        <p:spPr>
          <a:xfrm flipH="1">
            <a:off x="11461750" y="5718175"/>
            <a:ext cx="150495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9" name="矩形 48"/>
          <p:cNvSpPr/>
          <p:nvPr>
            <p:custDataLst>
              <p:tags r:id="rId24"/>
            </p:custDataLst>
          </p:nvPr>
        </p:nvSpPr>
        <p:spPr>
          <a:xfrm flipH="1">
            <a:off x="11430635" y="5520690"/>
            <a:ext cx="85725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pic>
        <p:nvPicPr>
          <p:cNvPr id="4" name="Picture 3" descr="download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26110" y="810895"/>
            <a:ext cx="2305685" cy="895985"/>
          </a:xfrm>
          <a:prstGeom prst="rect">
            <a:avLst/>
          </a:prstGeom>
        </p:spPr>
      </p:pic>
      <p:pic>
        <p:nvPicPr>
          <p:cNvPr id="6" name="Picture 5" descr="images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415270" y="810895"/>
            <a:ext cx="1101090" cy="1116965"/>
          </a:xfrm>
          <a:prstGeom prst="rect">
            <a:avLst/>
          </a:prstGeom>
        </p:spPr>
      </p:pic>
    </p:spTree>
    <p:custDataLst>
      <p:tags r:id="rId2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 rot="10800000" flipH="1">
            <a:off x="438785" y="4093845"/>
            <a:ext cx="4704715" cy="1582420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6" name="平行四边形 15"/>
          <p:cNvSpPr/>
          <p:nvPr>
            <p:custDataLst>
              <p:tags r:id="rId3"/>
            </p:custDataLst>
          </p:nvPr>
        </p:nvSpPr>
        <p:spPr>
          <a:xfrm rot="10800000">
            <a:off x="6965950" y="4115435"/>
            <a:ext cx="4772025" cy="1582420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2" name="平行四边形 1"/>
          <p:cNvSpPr/>
          <p:nvPr>
            <p:custDataLst>
              <p:tags r:id="rId4"/>
            </p:custDataLst>
          </p:nvPr>
        </p:nvSpPr>
        <p:spPr>
          <a:xfrm rot="10800000">
            <a:off x="560705" y="1636395"/>
            <a:ext cx="4470400" cy="1582420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7" name="平行四边形 6"/>
          <p:cNvSpPr/>
          <p:nvPr>
            <p:custDataLst>
              <p:tags r:id="rId5"/>
            </p:custDataLst>
          </p:nvPr>
        </p:nvSpPr>
        <p:spPr>
          <a:xfrm rot="10800000" flipH="1">
            <a:off x="7110730" y="1636395"/>
            <a:ext cx="4470400" cy="1582420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6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12210" y="305435"/>
            <a:ext cx="476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i="1">
                <a:ln>
                  <a:noFill/>
                </a:ln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 HTTPImprovements</a:t>
            </a:r>
            <a:endParaRPr lang="zh-CN" altLang="en-US" sz="24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 rot="1020000">
            <a:off x="4249420" y="1750060"/>
            <a:ext cx="3622040" cy="3622040"/>
          </a:xfrm>
          <a:prstGeom prst="ellipse">
            <a:avLst/>
          </a:prstGeom>
          <a:noFill/>
          <a:ln w="95250">
            <a:gradFill>
              <a:gsLst>
                <a:gs pos="73000">
                  <a:schemeClr val="accent6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  <a:gs pos="1000">
                  <a:schemeClr val="accent6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cs typeface="Inter Black" panose="02000503000000020004" charset="0"/>
            </a:endParaRPr>
          </a:p>
        </p:txBody>
      </p:sp>
      <p:sp>
        <p:nvSpPr>
          <p:cNvPr id="38" name="椭圆 37"/>
          <p:cNvSpPr/>
          <p:nvPr/>
        </p:nvSpPr>
        <p:spPr>
          <a:xfrm rot="10800000">
            <a:off x="4471035" y="1973580"/>
            <a:ext cx="3175000" cy="3175000"/>
          </a:xfrm>
          <a:prstGeom prst="ellipse">
            <a:avLst/>
          </a:prstGeom>
          <a:noFill/>
          <a:ln w="76200">
            <a:gradFill>
              <a:gsLst>
                <a:gs pos="39000">
                  <a:schemeClr val="accent1"/>
                </a:gs>
                <a:gs pos="0">
                  <a:schemeClr val="accent6">
                    <a:alpha val="0"/>
                  </a:schemeClr>
                </a:gs>
                <a:gs pos="100000">
                  <a:schemeClr val="accent1"/>
                </a:gs>
                <a:gs pos="72000">
                  <a:schemeClr val="accent6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cs typeface="Inter Black" panose="02000503000000020004" charset="0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019675" y="2506980"/>
            <a:ext cx="2078355" cy="2011680"/>
          </a:xfrm>
          <a:prstGeom prst="ellipse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85000">
                <a:schemeClr val="accent1"/>
              </a:gs>
            </a:gsLst>
            <a:lin ang="27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TOPIC</a:t>
            </a:r>
            <a:endParaRPr lang="zh-CN" altLang="en-US" sz="3200" dirty="0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 rot="0">
            <a:off x="4625340" y="2202815"/>
            <a:ext cx="2805430" cy="2716530"/>
            <a:chOff x="3907790" y="2007432"/>
            <a:chExt cx="3854131" cy="3627565"/>
          </a:xfrm>
        </p:grpSpPr>
        <p:sp>
          <p:nvSpPr>
            <p:cNvPr id="46" name="2"/>
            <p:cNvSpPr/>
            <p:nvPr/>
          </p:nvSpPr>
          <p:spPr>
            <a:xfrm flipH="1" flipV="1">
              <a:off x="3984739" y="2007432"/>
              <a:ext cx="3777182" cy="3627565"/>
            </a:xfrm>
            <a:prstGeom prst="blockArc">
              <a:avLst>
                <a:gd name="adj1" fmla="val 34484"/>
                <a:gd name="adj2" fmla="val 10794548"/>
                <a:gd name="adj3" fmla="val 922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accent3">
                    <a:lumMod val="40000"/>
                    <a:lumOff val="60000"/>
                  </a:schemeClr>
                </a:gs>
                <a:gs pos="85000">
                  <a:schemeClr val="accent1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ea typeface="Inter Black" panose="02000503000000020004" charset="0"/>
                <a:cs typeface="Inter Black" panose="02000503000000020004" charset="0"/>
                <a:sym typeface="+mn-lt"/>
              </a:endParaRPr>
            </a:p>
          </p:txBody>
        </p:sp>
        <p:sp>
          <p:nvSpPr>
            <p:cNvPr id="63" name="1"/>
            <p:cNvSpPr/>
            <p:nvPr/>
          </p:nvSpPr>
          <p:spPr>
            <a:xfrm flipH="1" flipV="1">
              <a:off x="3907790" y="3739621"/>
              <a:ext cx="197107" cy="1631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ea typeface="Inter Black" panose="02000503000000020004" charset="0"/>
                <a:cs typeface="Inter Black" panose="02000503000000020004" charset="0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 rot="10800000">
            <a:off x="4688840" y="2202815"/>
            <a:ext cx="2805430" cy="2716530"/>
            <a:chOff x="3907790" y="2007432"/>
            <a:chExt cx="3854130" cy="3627565"/>
          </a:xfr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3000">
                <a:schemeClr val="accent3">
                  <a:lumMod val="40000"/>
                  <a:lumOff val="60000"/>
                </a:schemeClr>
              </a:gs>
              <a:gs pos="26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</p:grpSpPr>
        <p:sp>
          <p:nvSpPr>
            <p:cNvPr id="49" name="2"/>
            <p:cNvSpPr/>
            <p:nvPr/>
          </p:nvSpPr>
          <p:spPr>
            <a:xfrm flipH="1" flipV="1">
              <a:off x="3984738" y="2007432"/>
              <a:ext cx="3777182" cy="3627565"/>
            </a:xfrm>
            <a:prstGeom prst="blockArc">
              <a:avLst>
                <a:gd name="adj1" fmla="val 34484"/>
                <a:gd name="adj2" fmla="val 10794548"/>
                <a:gd name="adj3" fmla="val 92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ea typeface="Inter Black" panose="02000503000000020004" charset="0"/>
                <a:cs typeface="Inter Black" panose="02000503000000020004" charset="0"/>
                <a:sym typeface="+mn-lt"/>
              </a:endParaRPr>
            </a:p>
          </p:txBody>
        </p:sp>
        <p:sp>
          <p:nvSpPr>
            <p:cNvPr id="50" name="1"/>
            <p:cNvSpPr/>
            <p:nvPr/>
          </p:nvSpPr>
          <p:spPr>
            <a:xfrm flipH="1" flipV="1">
              <a:off x="3907790" y="3739621"/>
              <a:ext cx="197107" cy="16319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/>
              <a:endParaRPr>
                <a:ea typeface="Inter Black" panose="02000503000000020004" charset="0"/>
                <a:cs typeface="Inter Black" panose="02000503000000020004" charset="0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0">
            <a:off x="2190750" y="2258060"/>
            <a:ext cx="2068830" cy="180975"/>
            <a:chOff x="2479361" y="2183606"/>
            <a:chExt cx="2068827" cy="180975"/>
          </a:xfrm>
        </p:grpSpPr>
        <p:cxnSp>
          <p:nvCxnSpPr>
            <p:cNvPr id="65" name="直接连接符 64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noFill/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noFill/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7" name="Rectangle 46"/>
          <p:cNvSpPr txBox="1"/>
          <p:nvPr/>
        </p:nvSpPr>
        <p:spPr>
          <a:xfrm>
            <a:off x="1894205" y="1746250"/>
            <a:ext cx="275526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en-US" sz="2000" spc="300" dirty="0" smtClean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Multiplexing</a:t>
            </a:r>
            <a:endParaRPr lang="en-US" altLang="en-US" sz="2000" spc="300" dirty="0" smtClean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effectLst/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grpSp>
        <p:nvGrpSpPr>
          <p:cNvPr id="69" name="组合 68"/>
          <p:cNvGrpSpPr/>
          <p:nvPr/>
        </p:nvGrpSpPr>
        <p:grpSpPr>
          <a:xfrm rot="0">
            <a:off x="2082800" y="4520565"/>
            <a:ext cx="2068830" cy="180975"/>
            <a:chOff x="2479361" y="2003425"/>
            <a:chExt cx="2068827" cy="180975"/>
          </a:xfrm>
        </p:grpSpPr>
        <p:cxnSp>
          <p:nvCxnSpPr>
            <p:cNvPr id="52" name="直接连接符 51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noFill/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noFill/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3" name="Rectangle 46"/>
          <p:cNvSpPr txBox="1"/>
          <p:nvPr/>
        </p:nvSpPr>
        <p:spPr>
          <a:xfrm>
            <a:off x="1644015" y="3999230"/>
            <a:ext cx="3387090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en-US" sz="2000" spc="300" dirty="0" smtClean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Stream Prioritization</a:t>
            </a:r>
            <a:r>
              <a:rPr lang="zh-CN" altLang="en-US" sz="2000" spc="300" dirty="0" smtClean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 </a:t>
            </a:r>
            <a:endParaRPr lang="zh-CN" altLang="en-US" sz="2000" spc="300" dirty="0" smtClean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effectLst/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grpSp>
        <p:nvGrpSpPr>
          <p:cNvPr id="74" name="组合 73"/>
          <p:cNvGrpSpPr/>
          <p:nvPr/>
        </p:nvGrpSpPr>
        <p:grpSpPr>
          <a:xfrm rot="0" flipH="1">
            <a:off x="7852410" y="2258060"/>
            <a:ext cx="2068830" cy="180975"/>
            <a:chOff x="2479361" y="2183606"/>
            <a:chExt cx="2068827" cy="180975"/>
          </a:xfrm>
        </p:grpSpPr>
        <p:cxnSp>
          <p:nvCxnSpPr>
            <p:cNvPr id="75" name="直接连接符 74"/>
            <p:cNvCxnSpPr/>
            <p:nvPr/>
          </p:nvCxnSpPr>
          <p:spPr>
            <a:xfrm flipH="1" flipV="1">
              <a:off x="4367213" y="2183606"/>
              <a:ext cx="180975" cy="180975"/>
            </a:xfrm>
            <a:prstGeom prst="line">
              <a:avLst/>
            </a:prstGeom>
            <a:noFill/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noFill/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7" name="Rectangle 46"/>
          <p:cNvSpPr txBox="1"/>
          <p:nvPr/>
        </p:nvSpPr>
        <p:spPr>
          <a:xfrm>
            <a:off x="7646035" y="1551305"/>
            <a:ext cx="412940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en-US" sz="2000" spc="300" dirty="0" smtClean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Header Compression (HPACK)</a:t>
            </a:r>
            <a:endParaRPr lang="en-US" altLang="en-US" sz="2000" spc="300" dirty="0" smtClean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effectLst/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grpSp>
        <p:nvGrpSpPr>
          <p:cNvPr id="79" name="组合 78"/>
          <p:cNvGrpSpPr/>
          <p:nvPr/>
        </p:nvGrpSpPr>
        <p:grpSpPr>
          <a:xfrm rot="0" flipH="1">
            <a:off x="7960360" y="4520565"/>
            <a:ext cx="2068830" cy="180975"/>
            <a:chOff x="2479361" y="2003425"/>
            <a:chExt cx="2068827" cy="180975"/>
          </a:xfrm>
        </p:grpSpPr>
        <p:cxnSp>
          <p:nvCxnSpPr>
            <p:cNvPr id="80" name="直接连接符 79"/>
            <p:cNvCxnSpPr/>
            <p:nvPr/>
          </p:nvCxnSpPr>
          <p:spPr>
            <a:xfrm flipH="1">
              <a:off x="4367213" y="2003425"/>
              <a:ext cx="180975" cy="180975"/>
            </a:xfrm>
            <a:prstGeom prst="line">
              <a:avLst/>
            </a:prstGeom>
            <a:noFill/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H="1">
              <a:off x="2479361" y="2184400"/>
              <a:ext cx="1889439" cy="0"/>
            </a:xfrm>
            <a:prstGeom prst="line">
              <a:avLst/>
            </a:prstGeom>
            <a:noFill/>
            <a:ln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162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2" name="Rectangle 46"/>
          <p:cNvSpPr txBox="1"/>
          <p:nvPr/>
        </p:nvSpPr>
        <p:spPr>
          <a:xfrm>
            <a:off x="8065770" y="4149090"/>
            <a:ext cx="313372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en-US" sz="2000" spc="300" dirty="0" smtClean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Reduced Latency</a:t>
            </a:r>
            <a:endParaRPr lang="en-US" altLang="en-US" sz="2000" spc="300" dirty="0" smtClean="0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effectLst/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55" name="矩形 4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74395" y="2184400"/>
            <a:ext cx="3204210" cy="8216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>
            <a:noAutofit/>
          </a:bodyPr>
          <a:p>
            <a:pPr algn="r">
              <a:lnSpc>
                <a:spcPct val="158000"/>
              </a:lnSpc>
              <a:buFont typeface="Inter Black" panose="02000503000000020004" charset="0"/>
              <a:buNone/>
            </a:pPr>
            <a:r>
              <a:rPr lang="en-US" altLang="en-US" sz="1400" dirty="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+mn-ea"/>
                <a:sym typeface="Inter Black" panose="02000503000000020004" charset="0"/>
              </a:rPr>
              <a:t>Multiple requests and responses can be sent simultaneously over a single TCP connection.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+mn-ea"/>
                <a:sym typeface="Inter Black" panose="02000503000000020004" charset="0"/>
              </a:rPr>
              <a:t>.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latin typeface="Inter Black" panose="02000503000000020004" charset="0"/>
              <a:ea typeface="Inter Black" panose="02000503000000020004" charset="0"/>
              <a:cs typeface="+mn-ea"/>
              <a:sym typeface="Inter Black" panose="02000503000000020004" charset="0"/>
            </a:endParaRPr>
          </a:p>
        </p:txBody>
      </p:sp>
      <p:sp>
        <p:nvSpPr>
          <p:cNvPr id="56" name="矩形 4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82040" y="4705985"/>
            <a:ext cx="3606800" cy="673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>
            <a:noAutofit/>
          </a:bodyPr>
          <a:p>
            <a:pPr algn="r">
              <a:lnSpc>
                <a:spcPct val="158000"/>
              </a:lnSpc>
              <a:buFont typeface="Inter Black" panose="02000503000000020004" charset="0"/>
              <a:buNone/>
            </a:pPr>
            <a:r>
              <a:rPr lang="en-US" altLang="en-US" sz="1400" dirty="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+mn-ea"/>
                <a:sym typeface="Inter Black" panose="02000503000000020004" charset="0"/>
              </a:rPr>
              <a:t>Allows the client to assign priority to different streams, improving resource loading efficiency.</a:t>
            </a:r>
            <a:endParaRPr lang="en-US" altLang="en-US" sz="1400" dirty="0">
              <a:solidFill>
                <a:schemeClr val="bg1">
                  <a:lumMod val="85000"/>
                </a:schemeClr>
              </a:solidFill>
              <a:latin typeface="Inter Black" panose="02000503000000020004" charset="0"/>
              <a:ea typeface="Inter Black" panose="02000503000000020004" charset="0"/>
              <a:cs typeface="+mn-ea"/>
              <a:sym typeface="Inter Black" panose="02000503000000020004" charset="0"/>
            </a:endParaRPr>
          </a:p>
        </p:txBody>
      </p:sp>
      <p:sp>
        <p:nvSpPr>
          <p:cNvPr id="57" name="矩形 4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206740" y="4697095"/>
            <a:ext cx="2888615" cy="7467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>
            <a:spAutoFit/>
          </a:bodyPr>
          <a:p>
            <a:pPr algn="l">
              <a:lnSpc>
                <a:spcPct val="158000"/>
              </a:lnSpc>
              <a:buFont typeface="Inter Black" panose="02000503000000020004" charset="0"/>
              <a:buNone/>
            </a:pPr>
            <a:r>
              <a:rPr lang="en-US" altLang="en-US" sz="1400" dirty="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+mn-ea"/>
                <a:sym typeface="Inter Black" panose="02000503000000020004" charset="0"/>
              </a:rPr>
              <a:t>page load times are significantly improved.</a:t>
            </a:r>
            <a:endParaRPr lang="en-US" altLang="en-US" sz="1400" dirty="0">
              <a:solidFill>
                <a:schemeClr val="bg1">
                  <a:lumMod val="85000"/>
                </a:schemeClr>
              </a:solidFill>
              <a:latin typeface="Inter Black" panose="02000503000000020004" charset="0"/>
              <a:ea typeface="Inter Black" panose="02000503000000020004" charset="0"/>
              <a:cs typeface="+mn-ea"/>
              <a:sym typeface="Inter Black" panose="02000503000000020004" charset="0"/>
            </a:endParaRPr>
          </a:p>
        </p:txBody>
      </p:sp>
      <p:sp>
        <p:nvSpPr>
          <p:cNvPr id="58" name="矩形 4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206740" y="2145030"/>
            <a:ext cx="3531870" cy="746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66" tIns="34283" rIns="68566" bIns="34283">
            <a:noAutofit/>
          </a:bodyPr>
          <a:p>
            <a:pPr algn="l">
              <a:lnSpc>
                <a:spcPct val="158000"/>
              </a:lnSpc>
              <a:buFont typeface="Inter Black" panose="02000503000000020004" charset="0"/>
              <a:buNone/>
            </a:pPr>
            <a:r>
              <a:rPr lang="en-US" altLang="en-US" sz="1400" dirty="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+mn-ea"/>
                <a:sym typeface="Inter Black" panose="02000503000000020004" charset="0"/>
              </a:rPr>
              <a:t>HTTP/2 compresses headers using HPACK, reducing overhead and speeding up data transmission</a:t>
            </a:r>
            <a:endParaRPr lang="en-US" altLang="en-US" sz="1400" dirty="0">
              <a:solidFill>
                <a:schemeClr val="bg1">
                  <a:lumMod val="85000"/>
                </a:schemeClr>
              </a:solidFill>
              <a:latin typeface="Inter Black" panose="02000503000000020004" charset="0"/>
              <a:ea typeface="Inter Black" panose="02000503000000020004" charset="0"/>
              <a:cs typeface="+mn-ea"/>
              <a:sym typeface="Inter Black" panose="02000503000000020004" charset="0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VCG2112800586751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flipH="1">
            <a:off x="4445" y="0"/>
            <a:ext cx="12183110" cy="6858000"/>
          </a:xfrm>
          <a:prstGeom prst="rect">
            <a:avLst/>
          </a:prstGeom>
        </p:spPr>
      </p:pic>
      <p:sp>
        <p:nvSpPr>
          <p:cNvPr id="55" name="半闭框 54"/>
          <p:cNvSpPr/>
          <p:nvPr/>
        </p:nvSpPr>
        <p:spPr>
          <a:xfrm rot="10800000" flipH="1" flipV="1">
            <a:off x="411554" y="28118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半闭框 38"/>
          <p:cNvSpPr/>
          <p:nvPr/>
        </p:nvSpPr>
        <p:spPr>
          <a:xfrm flipH="1" flipV="1">
            <a:off x="11538024" y="627177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1000" y="2009140"/>
            <a:ext cx="11430635" cy="2839720"/>
            <a:chOff x="264" y="3164"/>
            <a:chExt cx="18001" cy="4472"/>
          </a:xfrm>
        </p:grpSpPr>
        <p:grpSp>
          <p:nvGrpSpPr>
            <p:cNvPr id="25" name="组合 24"/>
            <p:cNvGrpSpPr/>
            <p:nvPr/>
          </p:nvGrpSpPr>
          <p:grpSpPr>
            <a:xfrm>
              <a:off x="264" y="3395"/>
              <a:ext cx="3779" cy="4010"/>
              <a:chOff x="264" y="3729"/>
              <a:chExt cx="3779" cy="4010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1271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264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14486" y="3395"/>
              <a:ext cx="3779" cy="4010"/>
              <a:chOff x="14486" y="3395"/>
              <a:chExt cx="3779" cy="4010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H="1">
                <a:off x="15493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86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1999" y="3164"/>
              <a:ext cx="14378" cy="4472"/>
              <a:chOff x="1999" y="3283"/>
              <a:chExt cx="14378" cy="4472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999" y="3283"/>
                <a:ext cx="14378" cy="4472"/>
                <a:chOff x="3417" y="3934"/>
                <a:chExt cx="11388" cy="3542"/>
              </a:xfrm>
            </p:grpSpPr>
            <p:sp>
              <p:nvSpPr>
                <p:cNvPr id="64" name="平行四边形 63"/>
                <p:cNvSpPr/>
                <p:nvPr>
                  <p:custDataLst>
                    <p:tags r:id="rId2"/>
                  </p:custDataLst>
                </p:nvPr>
              </p:nvSpPr>
              <p:spPr>
                <a:xfrm rot="10800000">
                  <a:off x="4267" y="3934"/>
                  <a:ext cx="10538" cy="3119"/>
                </a:xfrm>
                <a:prstGeom prst="parallelogram">
                  <a:avLst>
                    <a:gd name="adj" fmla="val 68862"/>
                  </a:avLst>
                </a:prstGeom>
                <a:solidFill>
                  <a:schemeClr val="accent3">
                    <a:alpha val="15000"/>
                  </a:schemeClr>
                </a:solidFill>
                <a:ln w="38100">
                  <a:gradFill>
                    <a:gsLst>
                      <a:gs pos="2000">
                        <a:schemeClr val="accent6">
                          <a:alpha val="0"/>
                        </a:schemeClr>
                      </a:gs>
                      <a:gs pos="50000">
                        <a:schemeClr val="accent6"/>
                      </a:gs>
                      <a:gs pos="100000">
                        <a:schemeClr val="accent6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63" name="平行四边形 62"/>
                <p:cNvSpPr/>
                <p:nvPr>
                  <p:custDataLst>
                    <p:tags r:id="rId3"/>
                  </p:custDataLst>
                </p:nvPr>
              </p:nvSpPr>
              <p:spPr>
                <a:xfrm rot="10800000">
                  <a:off x="3417" y="4357"/>
                  <a:ext cx="10537" cy="3119"/>
                </a:xfrm>
                <a:prstGeom prst="parallelogram">
                  <a:avLst>
                    <a:gd name="adj" fmla="val 68862"/>
                  </a:avLst>
                </a:prstGeom>
                <a:noFill/>
                <a:ln w="41275">
                  <a:gradFill>
                    <a:gsLst>
                      <a:gs pos="2000">
                        <a:schemeClr val="accent1">
                          <a:alpha val="0"/>
                        </a:schemeClr>
                      </a:gs>
                      <a:gs pos="50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</p:grpSp>
          <p:sp>
            <p:nvSpPr>
              <p:cNvPr id="65" name="文本框 64"/>
              <p:cNvSpPr txBox="1"/>
              <p:nvPr/>
            </p:nvSpPr>
            <p:spPr>
              <a:xfrm flipH="1">
                <a:off x="7526" y="4535"/>
                <a:ext cx="6169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5600" i="1" cap="all" dirty="0">
                    <a:solidFill>
                      <a:schemeClr val="bg2"/>
                    </a:solidFill>
                    <a:uFillTx/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</a:rPr>
                  <a:t>http/2</a:t>
                </a:r>
                <a:endParaRPr lang="en-US" altLang="zh-CN" sz="5600" i="1" cap="all" dirty="0">
                  <a:solidFill>
                    <a:schemeClr val="bg2"/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 flipH="1">
                <a:off x="4929" y="3998"/>
                <a:ext cx="3927" cy="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1500" i="1" dirty="0">
                    <a:ln>
                      <a:solidFill>
                        <a:schemeClr val="bg1"/>
                      </a:solidFill>
                    </a:ln>
                    <a:noFill/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</a:rPr>
                  <a:t>04</a:t>
                </a:r>
                <a:endParaRPr lang="en-US" altLang="zh-CN" sz="11500" i="1" dirty="0">
                  <a:ln>
                    <a:solidFill>
                      <a:schemeClr val="bg1"/>
                    </a:solidFill>
                  </a:ln>
                  <a:noFill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022" y="6007"/>
                <a:ext cx="4478" cy="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dist"/>
                <a:r>
                  <a:rPr lang="en-US" altLang="en-US" sz="800" i="1">
                    <a:ln>
                      <a:noFill/>
                    </a:ln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Interleaving Frames</a:t>
                </a:r>
                <a:endParaRPr lang="en-US" altLang="en-US" sz="800" i="1">
                  <a:ln>
                    <a:noFill/>
                  </a:ln>
                  <a:solidFill>
                    <a:schemeClr val="bg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  <a:p>
                <a:pPr algn="dist"/>
                <a:endParaRPr sz="800" i="1" cap="all">
                  <a:ln>
                    <a:noFill/>
                  </a:ln>
                  <a:solidFill>
                    <a:schemeClr val="bg1">
                      <a:alpha val="50000"/>
                    </a:schemeClr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</p:grpSp>
      </p:grp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 rot="10800000" flipH="1">
            <a:off x="774065" y="1522095"/>
            <a:ext cx="10772775" cy="4441190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3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12210" y="305435"/>
            <a:ext cx="4768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i="1">
                <a:ln>
                  <a:noFill/>
                </a:ln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Interleaving Frames</a:t>
            </a:r>
            <a:endParaRPr lang="en-US" altLang="en-US" sz="2400" i="1">
              <a:ln>
                <a:noFill/>
              </a:ln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  <a:p>
            <a:pPr algn="ctr"/>
            <a:endParaRPr lang="zh-CN" altLang="en-US" sz="24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1741179" y="1751213"/>
            <a:ext cx="9263371" cy="4103486"/>
            <a:chOff x="1899" y="2758"/>
            <a:chExt cx="14588" cy="6462"/>
          </a:xfrm>
        </p:grpSpPr>
        <p:grpSp>
          <p:nvGrpSpPr>
            <p:cNvPr id="26" name="กลุ่ม 12"/>
            <p:cNvGrpSpPr/>
            <p:nvPr/>
          </p:nvGrpSpPr>
          <p:grpSpPr>
            <a:xfrm rot="0">
              <a:off x="1899" y="2758"/>
              <a:ext cx="14401" cy="6462"/>
              <a:chOff x="2334633" y="3259891"/>
              <a:chExt cx="18288451" cy="8206254"/>
            </a:xfrm>
          </p:grpSpPr>
          <p:grpSp>
            <p:nvGrpSpPr>
              <p:cNvPr id="27" name="กลุ่ม 1"/>
              <p:cNvGrpSpPr/>
              <p:nvPr/>
            </p:nvGrpSpPr>
            <p:grpSpPr>
              <a:xfrm>
                <a:off x="3779837" y="3657600"/>
                <a:ext cx="16792575" cy="7254875"/>
                <a:chOff x="3816350" y="3870325"/>
                <a:chExt cx="16792575" cy="7254875"/>
              </a:xfrm>
            </p:grpSpPr>
            <p:sp>
              <p:nvSpPr>
                <p:cNvPr id="30" name="Freeform 6"/>
                <p:cNvSpPr>
                  <a:spLocks noEditPoint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8642350" y="7943850"/>
                  <a:ext cx="2678113" cy="3181350"/>
                </a:xfrm>
                <a:custGeom>
                  <a:avLst/>
                  <a:gdLst>
                    <a:gd name="T0" fmla="*/ 59 w 96"/>
                    <a:gd name="T1" fmla="*/ 20 h 114"/>
                    <a:gd name="T2" fmla="*/ 48 w 96"/>
                    <a:gd name="T3" fmla="*/ 0 h 114"/>
                    <a:gd name="T4" fmla="*/ 37 w 96"/>
                    <a:gd name="T5" fmla="*/ 20 h 114"/>
                    <a:gd name="T6" fmla="*/ 0 w 96"/>
                    <a:gd name="T7" fmla="*/ 66 h 114"/>
                    <a:gd name="T8" fmla="*/ 48 w 96"/>
                    <a:gd name="T9" fmla="*/ 114 h 114"/>
                    <a:gd name="T10" fmla="*/ 96 w 96"/>
                    <a:gd name="T11" fmla="*/ 66 h 114"/>
                    <a:gd name="T12" fmla="*/ 59 w 96"/>
                    <a:gd name="T13" fmla="*/ 20 h 114"/>
                    <a:gd name="T14" fmla="*/ 48 w 96"/>
                    <a:gd name="T15" fmla="*/ 106 h 114"/>
                    <a:gd name="T16" fmla="*/ 8 w 96"/>
                    <a:gd name="T17" fmla="*/ 66 h 114"/>
                    <a:gd name="T18" fmla="*/ 48 w 96"/>
                    <a:gd name="T19" fmla="*/ 27 h 114"/>
                    <a:gd name="T20" fmla="*/ 88 w 96"/>
                    <a:gd name="T21" fmla="*/ 66 h 114"/>
                    <a:gd name="T22" fmla="*/ 48 w 96"/>
                    <a:gd name="T23" fmla="*/ 10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6" h="114">
                      <a:moveTo>
                        <a:pt x="59" y="2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16" y="25"/>
                        <a:pt x="0" y="44"/>
                        <a:pt x="0" y="66"/>
                      </a:cubicBezTo>
                      <a:cubicBezTo>
                        <a:pt x="0" y="93"/>
                        <a:pt x="22" y="114"/>
                        <a:pt x="48" y="114"/>
                      </a:cubicBezTo>
                      <a:cubicBezTo>
                        <a:pt x="74" y="114"/>
                        <a:pt x="96" y="93"/>
                        <a:pt x="96" y="66"/>
                      </a:cubicBezTo>
                      <a:cubicBezTo>
                        <a:pt x="96" y="44"/>
                        <a:pt x="80" y="25"/>
                        <a:pt x="59" y="20"/>
                      </a:cubicBezTo>
                      <a:close/>
                      <a:moveTo>
                        <a:pt x="48" y="106"/>
                      </a:moveTo>
                      <a:cubicBezTo>
                        <a:pt x="26" y="106"/>
                        <a:pt x="8" y="88"/>
                        <a:pt x="8" y="66"/>
                      </a:cubicBezTo>
                      <a:cubicBezTo>
                        <a:pt x="8" y="44"/>
                        <a:pt x="26" y="27"/>
                        <a:pt x="48" y="27"/>
                      </a:cubicBezTo>
                      <a:cubicBezTo>
                        <a:pt x="70" y="27"/>
                        <a:pt x="88" y="44"/>
                        <a:pt x="88" y="66"/>
                      </a:cubicBezTo>
                      <a:cubicBezTo>
                        <a:pt x="88" y="88"/>
                        <a:pt x="70" y="106"/>
                        <a:pt x="48" y="10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p>
                  <a:endParaRPr lang="th-TH" sz="900">
                    <a:solidFill>
                      <a:schemeClr val="bg1">
                        <a:lumMod val="85000"/>
                      </a:schemeClr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31" name="Rectangle 7"/>
                <p:cNvSpPr>
                  <a:spLocks noChangeArrowheads="1"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3816350" y="7413625"/>
                  <a:ext cx="16792575" cy="8413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/>
                <a:p>
                  <a:endParaRPr lang="th-TH" sz="900">
                    <a:solidFill>
                      <a:schemeClr val="bg1">
                        <a:lumMod val="85000"/>
                      </a:schemeClr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32" name="Oval 8"/>
                <p:cNvSpPr>
                  <a:spLocks noChangeArrowheads="1"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5211763" y="7189788"/>
                  <a:ext cx="585788" cy="558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p>
                  <a:endParaRPr lang="th-TH" sz="900">
                    <a:solidFill>
                      <a:schemeClr val="bg1">
                        <a:lumMod val="85000"/>
                      </a:schemeClr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33" name="Oval 9"/>
                <p:cNvSpPr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9702800" y="7189788"/>
                  <a:ext cx="557213" cy="5588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p>
                  <a:endParaRPr lang="th-TH" sz="900">
                    <a:solidFill>
                      <a:schemeClr val="bg1">
                        <a:lumMod val="85000"/>
                      </a:schemeClr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34" name="Oval 10"/>
                <p:cNvSpPr>
                  <a:spLocks noChangeArrowheads="1"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14165263" y="7189788"/>
                  <a:ext cx="585788" cy="558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p>
                  <a:endParaRPr lang="th-TH" sz="900">
                    <a:solidFill>
                      <a:schemeClr val="bg1">
                        <a:lumMod val="85000"/>
                      </a:schemeClr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35" name="Oval 11"/>
                <p:cNvSpPr>
                  <a:spLocks noChangeArrowheads="1"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18656300" y="7189788"/>
                  <a:ext cx="557213" cy="5588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p>
                  <a:endParaRPr lang="th-TH" sz="900">
                    <a:solidFill>
                      <a:schemeClr val="bg1">
                        <a:lumMod val="85000"/>
                      </a:schemeClr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36" name="Freeform 12"/>
                <p:cNvSpPr>
                  <a:spLocks noEditPoint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4179888" y="3870325"/>
                  <a:ext cx="2649538" cy="3179763"/>
                </a:xfrm>
                <a:custGeom>
                  <a:avLst/>
                  <a:gdLst>
                    <a:gd name="T0" fmla="*/ 48 w 95"/>
                    <a:gd name="T1" fmla="*/ 0 h 114"/>
                    <a:gd name="T2" fmla="*/ 0 w 95"/>
                    <a:gd name="T3" fmla="*/ 48 h 114"/>
                    <a:gd name="T4" fmla="*/ 36 w 95"/>
                    <a:gd name="T5" fmla="*/ 94 h 114"/>
                    <a:gd name="T6" fmla="*/ 48 w 95"/>
                    <a:gd name="T7" fmla="*/ 114 h 114"/>
                    <a:gd name="T8" fmla="*/ 59 w 95"/>
                    <a:gd name="T9" fmla="*/ 94 h 114"/>
                    <a:gd name="T10" fmla="*/ 95 w 95"/>
                    <a:gd name="T11" fmla="*/ 48 h 114"/>
                    <a:gd name="T12" fmla="*/ 48 w 95"/>
                    <a:gd name="T13" fmla="*/ 0 h 114"/>
                    <a:gd name="T14" fmla="*/ 48 w 95"/>
                    <a:gd name="T15" fmla="*/ 88 h 114"/>
                    <a:gd name="T16" fmla="*/ 8 w 95"/>
                    <a:gd name="T17" fmla="*/ 48 h 114"/>
                    <a:gd name="T18" fmla="*/ 48 w 95"/>
                    <a:gd name="T19" fmla="*/ 8 h 114"/>
                    <a:gd name="T20" fmla="*/ 87 w 95"/>
                    <a:gd name="T21" fmla="*/ 48 h 114"/>
                    <a:gd name="T22" fmla="*/ 48 w 95"/>
                    <a:gd name="T23" fmla="*/ 8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5" h="114">
                      <a:moveTo>
                        <a:pt x="48" y="0"/>
                      </a:moveTo>
                      <a:cubicBezTo>
                        <a:pt x="21" y="0"/>
                        <a:pt x="0" y="21"/>
                        <a:pt x="0" y="48"/>
                      </a:cubicBezTo>
                      <a:cubicBezTo>
                        <a:pt x="0" y="70"/>
                        <a:pt x="15" y="89"/>
                        <a:pt x="36" y="94"/>
                      </a:cubicBezTo>
                      <a:cubicBezTo>
                        <a:pt x="48" y="114"/>
                        <a:pt x="48" y="114"/>
                        <a:pt x="48" y="114"/>
                      </a:cubicBezTo>
                      <a:cubicBezTo>
                        <a:pt x="59" y="94"/>
                        <a:pt x="59" y="94"/>
                        <a:pt x="59" y="94"/>
                      </a:cubicBezTo>
                      <a:cubicBezTo>
                        <a:pt x="80" y="89"/>
                        <a:pt x="95" y="70"/>
                        <a:pt x="95" y="48"/>
                      </a:cubicBezTo>
                      <a:cubicBezTo>
                        <a:pt x="95" y="21"/>
                        <a:pt x="74" y="0"/>
                        <a:pt x="48" y="0"/>
                      </a:cubicBezTo>
                      <a:close/>
                      <a:moveTo>
                        <a:pt x="48" y="88"/>
                      </a:moveTo>
                      <a:cubicBezTo>
                        <a:pt x="26" y="88"/>
                        <a:pt x="8" y="70"/>
                        <a:pt x="8" y="48"/>
                      </a:cubicBezTo>
                      <a:cubicBezTo>
                        <a:pt x="8" y="26"/>
                        <a:pt x="26" y="8"/>
                        <a:pt x="48" y="8"/>
                      </a:cubicBezTo>
                      <a:cubicBezTo>
                        <a:pt x="70" y="8"/>
                        <a:pt x="87" y="26"/>
                        <a:pt x="87" y="48"/>
                      </a:cubicBezTo>
                      <a:cubicBezTo>
                        <a:pt x="87" y="70"/>
                        <a:pt x="70" y="88"/>
                        <a:pt x="48" y="8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p>
                  <a:endParaRPr lang="th-TH" sz="900">
                    <a:solidFill>
                      <a:schemeClr val="bg1">
                        <a:lumMod val="85000"/>
                      </a:schemeClr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37" name="Freeform 13"/>
                <p:cNvSpPr>
                  <a:spLocks noEditPoint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17595850" y="7943850"/>
                  <a:ext cx="2678113" cy="3181350"/>
                </a:xfrm>
                <a:custGeom>
                  <a:avLst/>
                  <a:gdLst>
                    <a:gd name="T0" fmla="*/ 59 w 96"/>
                    <a:gd name="T1" fmla="*/ 20 h 114"/>
                    <a:gd name="T2" fmla="*/ 48 w 96"/>
                    <a:gd name="T3" fmla="*/ 0 h 114"/>
                    <a:gd name="T4" fmla="*/ 37 w 96"/>
                    <a:gd name="T5" fmla="*/ 20 h 114"/>
                    <a:gd name="T6" fmla="*/ 0 w 96"/>
                    <a:gd name="T7" fmla="*/ 66 h 114"/>
                    <a:gd name="T8" fmla="*/ 48 w 96"/>
                    <a:gd name="T9" fmla="*/ 114 h 114"/>
                    <a:gd name="T10" fmla="*/ 96 w 96"/>
                    <a:gd name="T11" fmla="*/ 66 h 114"/>
                    <a:gd name="T12" fmla="*/ 59 w 96"/>
                    <a:gd name="T13" fmla="*/ 20 h 114"/>
                    <a:gd name="T14" fmla="*/ 48 w 96"/>
                    <a:gd name="T15" fmla="*/ 106 h 114"/>
                    <a:gd name="T16" fmla="*/ 8 w 96"/>
                    <a:gd name="T17" fmla="*/ 66 h 114"/>
                    <a:gd name="T18" fmla="*/ 48 w 96"/>
                    <a:gd name="T19" fmla="*/ 27 h 114"/>
                    <a:gd name="T20" fmla="*/ 88 w 96"/>
                    <a:gd name="T21" fmla="*/ 66 h 114"/>
                    <a:gd name="T22" fmla="*/ 48 w 96"/>
                    <a:gd name="T23" fmla="*/ 106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6" h="114">
                      <a:moveTo>
                        <a:pt x="59" y="20"/>
                      </a:move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37" y="20"/>
                        <a:pt x="37" y="20"/>
                        <a:pt x="37" y="20"/>
                      </a:cubicBezTo>
                      <a:cubicBezTo>
                        <a:pt x="16" y="25"/>
                        <a:pt x="0" y="44"/>
                        <a:pt x="0" y="66"/>
                      </a:cubicBezTo>
                      <a:cubicBezTo>
                        <a:pt x="0" y="93"/>
                        <a:pt x="22" y="114"/>
                        <a:pt x="48" y="114"/>
                      </a:cubicBezTo>
                      <a:cubicBezTo>
                        <a:pt x="74" y="114"/>
                        <a:pt x="96" y="93"/>
                        <a:pt x="96" y="66"/>
                      </a:cubicBezTo>
                      <a:cubicBezTo>
                        <a:pt x="96" y="44"/>
                        <a:pt x="80" y="25"/>
                        <a:pt x="59" y="20"/>
                      </a:cubicBezTo>
                      <a:close/>
                      <a:moveTo>
                        <a:pt x="48" y="106"/>
                      </a:moveTo>
                      <a:cubicBezTo>
                        <a:pt x="26" y="106"/>
                        <a:pt x="8" y="88"/>
                        <a:pt x="8" y="66"/>
                      </a:cubicBezTo>
                      <a:cubicBezTo>
                        <a:pt x="8" y="44"/>
                        <a:pt x="26" y="27"/>
                        <a:pt x="48" y="27"/>
                      </a:cubicBezTo>
                      <a:cubicBezTo>
                        <a:pt x="70" y="27"/>
                        <a:pt x="88" y="44"/>
                        <a:pt x="88" y="66"/>
                      </a:cubicBezTo>
                      <a:cubicBezTo>
                        <a:pt x="88" y="88"/>
                        <a:pt x="70" y="106"/>
                        <a:pt x="48" y="10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p>
                  <a:endParaRPr lang="th-TH" sz="900">
                    <a:solidFill>
                      <a:schemeClr val="bg1">
                        <a:lumMod val="85000"/>
                      </a:schemeClr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38" name="Freeform 14"/>
                <p:cNvSpPr>
                  <a:spLocks noEditPoint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13199425" y="3870325"/>
                  <a:ext cx="2649538" cy="3179763"/>
                </a:xfrm>
                <a:custGeom>
                  <a:avLst/>
                  <a:gdLst>
                    <a:gd name="T0" fmla="*/ 48 w 95"/>
                    <a:gd name="T1" fmla="*/ 0 h 114"/>
                    <a:gd name="T2" fmla="*/ 0 w 95"/>
                    <a:gd name="T3" fmla="*/ 48 h 114"/>
                    <a:gd name="T4" fmla="*/ 36 w 95"/>
                    <a:gd name="T5" fmla="*/ 94 h 114"/>
                    <a:gd name="T6" fmla="*/ 48 w 95"/>
                    <a:gd name="T7" fmla="*/ 114 h 114"/>
                    <a:gd name="T8" fmla="*/ 59 w 95"/>
                    <a:gd name="T9" fmla="*/ 94 h 114"/>
                    <a:gd name="T10" fmla="*/ 95 w 95"/>
                    <a:gd name="T11" fmla="*/ 48 h 114"/>
                    <a:gd name="T12" fmla="*/ 48 w 95"/>
                    <a:gd name="T13" fmla="*/ 0 h 114"/>
                    <a:gd name="T14" fmla="*/ 48 w 95"/>
                    <a:gd name="T15" fmla="*/ 88 h 114"/>
                    <a:gd name="T16" fmla="*/ 8 w 95"/>
                    <a:gd name="T17" fmla="*/ 48 h 114"/>
                    <a:gd name="T18" fmla="*/ 48 w 95"/>
                    <a:gd name="T19" fmla="*/ 8 h 114"/>
                    <a:gd name="T20" fmla="*/ 87 w 95"/>
                    <a:gd name="T21" fmla="*/ 48 h 114"/>
                    <a:gd name="T22" fmla="*/ 48 w 95"/>
                    <a:gd name="T23" fmla="*/ 88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5" h="114">
                      <a:moveTo>
                        <a:pt x="48" y="0"/>
                      </a:moveTo>
                      <a:cubicBezTo>
                        <a:pt x="21" y="0"/>
                        <a:pt x="0" y="21"/>
                        <a:pt x="0" y="48"/>
                      </a:cubicBezTo>
                      <a:cubicBezTo>
                        <a:pt x="0" y="70"/>
                        <a:pt x="15" y="89"/>
                        <a:pt x="36" y="94"/>
                      </a:cubicBezTo>
                      <a:cubicBezTo>
                        <a:pt x="48" y="114"/>
                        <a:pt x="48" y="114"/>
                        <a:pt x="48" y="114"/>
                      </a:cubicBezTo>
                      <a:cubicBezTo>
                        <a:pt x="59" y="94"/>
                        <a:pt x="59" y="94"/>
                        <a:pt x="59" y="94"/>
                      </a:cubicBezTo>
                      <a:cubicBezTo>
                        <a:pt x="80" y="89"/>
                        <a:pt x="95" y="70"/>
                        <a:pt x="95" y="48"/>
                      </a:cubicBezTo>
                      <a:cubicBezTo>
                        <a:pt x="95" y="21"/>
                        <a:pt x="74" y="0"/>
                        <a:pt x="48" y="0"/>
                      </a:cubicBezTo>
                      <a:close/>
                      <a:moveTo>
                        <a:pt x="48" y="88"/>
                      </a:moveTo>
                      <a:cubicBezTo>
                        <a:pt x="26" y="88"/>
                        <a:pt x="8" y="70"/>
                        <a:pt x="8" y="48"/>
                      </a:cubicBezTo>
                      <a:cubicBezTo>
                        <a:pt x="8" y="26"/>
                        <a:pt x="26" y="8"/>
                        <a:pt x="48" y="8"/>
                      </a:cubicBezTo>
                      <a:cubicBezTo>
                        <a:pt x="69" y="8"/>
                        <a:pt x="87" y="26"/>
                        <a:pt x="87" y="48"/>
                      </a:cubicBezTo>
                      <a:cubicBezTo>
                        <a:pt x="87" y="70"/>
                        <a:pt x="69" y="88"/>
                        <a:pt x="48" y="8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p>
                  <a:endParaRPr lang="th-TH" sz="900">
                    <a:solidFill>
                      <a:schemeClr val="bg1">
                        <a:lumMod val="85000"/>
                      </a:schemeClr>
                    </a:solidFill>
                    <a:cs typeface="Inter" panose="02000503000000020004" charset="0"/>
                  </a:endParaRPr>
                </a:p>
              </p:txBody>
            </p:sp>
          </p:grpSp>
          <p:grpSp>
            <p:nvGrpSpPr>
              <p:cNvPr id="28" name="กลุ่ม 21"/>
              <p:cNvGrpSpPr/>
              <p:nvPr/>
            </p:nvGrpSpPr>
            <p:grpSpPr>
              <a:xfrm>
                <a:off x="2334633" y="7731190"/>
                <a:ext cx="6692653" cy="1662285"/>
                <a:chOff x="8289047" y="5756354"/>
                <a:chExt cx="6692653" cy="1662285"/>
              </a:xfrm>
            </p:grpSpPr>
            <p:sp>
              <p:nvSpPr>
                <p:cNvPr id="29" name="Round Same Side Corner Rectangle 59"/>
                <p:cNvSpPr/>
                <p:nvPr>
                  <p:custDataLst>
                    <p:tags r:id="rId14"/>
                  </p:custDataLst>
                </p:nvPr>
              </p:nvSpPr>
              <p:spPr>
                <a:xfrm rot="5400000">
                  <a:off x="10804231" y="3868526"/>
                  <a:ext cx="1662285" cy="5437940"/>
                </a:xfrm>
                <a:prstGeom prst="round2SameRect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9709" tIns="54855" rIns="109709" bIns="54855" rtlCol="0" anchor="ctr"/>
                <a:p>
                  <a:pPr algn="r"/>
                  <a:endParaRPr lang="bg-BG" sz="900" dirty="0">
                    <a:solidFill>
                      <a:schemeClr val="bg1">
                        <a:lumMod val="85000"/>
                      </a:schemeClr>
                    </a:solidFill>
                    <a:latin typeface="Inter Black" panose="02000503000000020004" charset="0"/>
                    <a:cs typeface="Inter" panose="02000503000000020004" charset="0"/>
                  </a:endParaRPr>
                </a:p>
              </p:txBody>
            </p:sp>
            <p:sp>
              <p:nvSpPr>
                <p:cNvPr id="47" name="TextBox 28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8289047" y="5959537"/>
                  <a:ext cx="6692653" cy="13244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p>
                  <a:pPr algn="ctr"/>
                  <a:r>
                    <a:rPr lang="en-US" altLang="en-US" sz="2000" dirty="0" smtClean="0">
                      <a:solidFill>
                        <a:schemeClr val="bg1"/>
                      </a:solidFill>
                      <a:latin typeface="Inter Black" panose="02000503000000020004" charset="0"/>
                      <a:ea typeface="Inter Black" panose="02000503000000020004" charset="0"/>
                      <a:cs typeface="Inter Black" panose="02000503000000020004" charset="0"/>
                      <a:sym typeface="+mn-ea"/>
                    </a:rPr>
                    <a:t>Multiple Streams Over One Connection</a:t>
                  </a:r>
                  <a:endParaRPr lang="en-US" sz="2000" dirty="0" smtClean="0"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endParaRPr>
                </a:p>
              </p:txBody>
            </p:sp>
          </p:grpSp>
          <p:sp>
            <p:nvSpPr>
              <p:cNvPr id="48" name="TextBox 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069917" y="9586710"/>
                <a:ext cx="4288632" cy="1879435"/>
              </a:xfrm>
              <a:prstGeom prst="rect">
                <a:avLst/>
              </a:prstGeom>
              <a:noFill/>
            </p:spPr>
            <p:txBody>
              <a:bodyPr wrap="square" lIns="109709" tIns="54855" rIns="109709" bIns="54855" rtlCol="0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en-US" altLang="en-US" sz="1200">
                    <a:solidFill>
                      <a:schemeClr val="bg1">
                        <a:lumMod val="85000"/>
                      </a:schemeClr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multiple streams to send frames over a single TCP connection</a:t>
                </a:r>
                <a:r>
                  <a:rPr lang="en-US" sz="1200">
                    <a:solidFill>
                      <a:schemeClr val="bg1">
                        <a:lumMod val="85000"/>
                      </a:schemeClr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.</a:t>
                </a:r>
                <a:endParaRPr lang="en-US" sz="120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  <p:grpSp>
            <p:nvGrpSpPr>
              <p:cNvPr id="49" name="กลุ่ม 30"/>
              <p:cNvGrpSpPr/>
              <p:nvPr/>
            </p:nvGrpSpPr>
            <p:grpSpPr>
              <a:xfrm>
                <a:off x="6176965" y="3259891"/>
                <a:ext cx="6490731" cy="1608237"/>
                <a:chOff x="7804560" y="5180190"/>
                <a:chExt cx="6490731" cy="1608237"/>
              </a:xfrm>
            </p:grpSpPr>
            <p:sp>
              <p:nvSpPr>
                <p:cNvPr id="50" name="Round Same Side Corner Rectangle 59"/>
                <p:cNvSpPr/>
                <p:nvPr>
                  <p:custDataLst>
                    <p:tags r:id="rId17"/>
                  </p:custDataLst>
                </p:nvPr>
              </p:nvSpPr>
              <p:spPr>
                <a:xfrm rot="5400000">
                  <a:off x="10635313" y="3136800"/>
                  <a:ext cx="1059087" cy="5458259"/>
                </a:xfrm>
                <a:prstGeom prst="round2SameRect">
                  <a:avLst>
                    <a:gd name="adj1" fmla="val 50000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9709" tIns="54855" rIns="109709" bIns="54855" rtlCol="0" anchor="ctr"/>
                <a:p>
                  <a:pPr algn="r"/>
                  <a:endParaRPr lang="bg-BG" sz="900" dirty="0">
                    <a:solidFill>
                      <a:schemeClr val="bg1">
                        <a:lumMod val="85000"/>
                      </a:schemeClr>
                    </a:solidFill>
                    <a:latin typeface="Inter Black" panose="02000503000000020004" charset="0"/>
                    <a:cs typeface="Inter" panose="02000503000000020004" charset="0"/>
                  </a:endParaRPr>
                </a:p>
              </p:txBody>
            </p:sp>
            <p:sp>
              <p:nvSpPr>
                <p:cNvPr id="52" name="TextBox 26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7804560" y="5180190"/>
                  <a:ext cx="6490731" cy="16082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p>
                  <a:pPr algn="ctr"/>
                  <a:r>
                    <a:rPr lang="en-US" altLang="en-US" sz="2000" dirty="0" smtClean="0">
                      <a:solidFill>
                        <a:schemeClr val="bg1"/>
                      </a:solidFill>
                      <a:latin typeface="Inter Black" panose="02000503000000020004" charset="0"/>
                      <a:ea typeface="Inter Black" panose="02000503000000020004" charset="0"/>
                      <a:cs typeface="Inter Black" panose="02000503000000020004" charset="0"/>
                      <a:sym typeface="+mn-ea"/>
                    </a:rPr>
                    <a:t>Reduced Head-of-Line Blocking</a:t>
                  </a:r>
                  <a:endParaRPr lang="en-US" altLang="en-US" sz="2000" dirty="0" smtClean="0"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endParaRPr>
                </a:p>
              </p:txBody>
            </p:sp>
          </p:grpSp>
          <p:sp>
            <p:nvSpPr>
              <p:cNvPr id="53" name="TextBox 10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7648257" y="4603784"/>
                <a:ext cx="4283710" cy="772092"/>
              </a:xfrm>
              <a:prstGeom prst="rect">
                <a:avLst/>
              </a:prstGeom>
              <a:noFill/>
            </p:spPr>
            <p:txBody>
              <a:bodyPr wrap="square" lIns="109709" tIns="54855" rIns="109709" bIns="54855" rtlCol="0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en-US" altLang="en-US" sz="1200" dirty="0">
                    <a:solidFill>
                      <a:schemeClr val="bg1">
                        <a:lumMod val="85000"/>
                      </a:schemeClr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prevent delays</a:t>
                </a:r>
                <a:endParaRPr lang="en-US" altLang="en-US" sz="1200" dirty="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  <p:grpSp>
            <p:nvGrpSpPr>
              <p:cNvPr id="54" name="กลุ่ม 34"/>
              <p:cNvGrpSpPr/>
              <p:nvPr/>
            </p:nvGrpSpPr>
            <p:grpSpPr>
              <a:xfrm>
                <a:off x="11649438" y="7731817"/>
                <a:ext cx="5112832" cy="1323224"/>
                <a:chOff x="8612252" y="5833181"/>
                <a:chExt cx="5112832" cy="1323224"/>
              </a:xfrm>
            </p:grpSpPr>
            <p:sp>
              <p:nvSpPr>
                <p:cNvPr id="55" name="Round Same Side Corner Rectangle 59"/>
                <p:cNvSpPr/>
                <p:nvPr>
                  <p:custDataLst>
                    <p:tags r:id="rId20"/>
                  </p:custDataLst>
                </p:nvPr>
              </p:nvSpPr>
              <p:spPr>
                <a:xfrm rot="5400000">
                  <a:off x="10648021" y="4079342"/>
                  <a:ext cx="1323224" cy="4830902"/>
                </a:xfrm>
                <a:prstGeom prst="round2SameRect">
                  <a:avLst>
                    <a:gd name="adj1" fmla="val 50000"/>
                    <a:gd name="adj2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9709" tIns="54855" rIns="109709" bIns="54855" rtlCol="0" anchor="ctr"/>
                <a:p>
                  <a:pPr algn="r"/>
                  <a:endParaRPr lang="bg-BG" sz="900" dirty="0">
                    <a:solidFill>
                      <a:schemeClr val="bg1">
                        <a:lumMod val="85000"/>
                      </a:schemeClr>
                    </a:solidFill>
                    <a:latin typeface="Inter Black" panose="02000503000000020004" charset="0"/>
                    <a:cs typeface="Inter" panose="02000503000000020004" charset="0"/>
                  </a:endParaRPr>
                </a:p>
              </p:txBody>
            </p:sp>
            <p:sp>
              <p:nvSpPr>
                <p:cNvPr id="73" name="TextBox 24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8612252" y="5833181"/>
                  <a:ext cx="5112832" cy="8603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p>
                  <a:pPr algn="ctr"/>
                  <a:r>
                    <a:rPr lang="en-US" altLang="en-US" sz="2000" dirty="0" smtClean="0">
                      <a:solidFill>
                        <a:schemeClr val="bg1"/>
                      </a:solidFill>
                      <a:latin typeface="Inter Black" panose="02000503000000020004" charset="0"/>
                      <a:ea typeface="Inter Black" panose="02000503000000020004" charset="0"/>
                      <a:cs typeface="Inter Black" panose="02000503000000020004" charset="0"/>
                      <a:sym typeface="+mn-ea"/>
                    </a:rPr>
                    <a:t>Improved Speed and Efficiency</a:t>
                  </a:r>
                  <a:endParaRPr lang="en-US" altLang="en-US" sz="2000" dirty="0" smtClean="0"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endParaRPr>
                </a:p>
              </p:txBody>
            </p:sp>
          </p:grpSp>
          <p:grpSp>
            <p:nvGrpSpPr>
              <p:cNvPr id="74" name="กลุ่ม 38"/>
              <p:cNvGrpSpPr/>
              <p:nvPr/>
            </p:nvGrpSpPr>
            <p:grpSpPr>
              <a:xfrm>
                <a:off x="16236666" y="3637323"/>
                <a:ext cx="4386418" cy="1536566"/>
                <a:chOff x="8932280" y="5481422"/>
                <a:chExt cx="4386418" cy="1536566"/>
              </a:xfrm>
            </p:grpSpPr>
            <p:sp>
              <p:nvSpPr>
                <p:cNvPr id="75" name="Round Same Side Corner Rectangle 59"/>
                <p:cNvSpPr/>
                <p:nvPr>
                  <p:custDataLst>
                    <p:tags r:id="rId22"/>
                  </p:custDataLst>
                </p:nvPr>
              </p:nvSpPr>
              <p:spPr>
                <a:xfrm rot="5400000">
                  <a:off x="10357206" y="4056496"/>
                  <a:ext cx="1536566" cy="4386418"/>
                </a:xfrm>
                <a:prstGeom prst="round2SameRect">
                  <a:avLst>
                    <a:gd name="adj1" fmla="val 50000"/>
                    <a:gd name="adj2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9709" tIns="54855" rIns="109709" bIns="54855" rtlCol="0" anchor="ctr"/>
                <a:p>
                  <a:pPr algn="r"/>
                  <a:endParaRPr lang="bg-BG" sz="900" dirty="0">
                    <a:solidFill>
                      <a:schemeClr val="bg1">
                        <a:lumMod val="85000"/>
                      </a:schemeClr>
                    </a:solidFill>
                    <a:latin typeface="Inter Black" panose="02000503000000020004" charset="0"/>
                    <a:cs typeface="Inter" panose="02000503000000020004" charset="0"/>
                  </a:endParaRPr>
                </a:p>
              </p:txBody>
            </p:sp>
            <p:sp>
              <p:nvSpPr>
                <p:cNvPr id="76" name="TextBox 22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9155792" y="5501740"/>
                  <a:ext cx="3775571" cy="12308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p>
                  <a:pPr algn="ctr"/>
                  <a:r>
                    <a:rPr lang="en-US" altLang="en-US" sz="2000" dirty="0" smtClean="0">
                      <a:solidFill>
                        <a:schemeClr val="bg1"/>
                      </a:solidFill>
                      <a:latin typeface="Inter Black" panose="02000503000000020004" charset="0"/>
                      <a:ea typeface="Inter Black" panose="02000503000000020004" charset="0"/>
                      <a:cs typeface="Inter Black" panose="02000503000000020004" charset="0"/>
                      <a:sym typeface="+mn-ea"/>
                    </a:rPr>
                    <a:t>Frame Interleaving</a:t>
                  </a:r>
                  <a:endParaRPr lang="en-US" sz="2000" dirty="0" smtClean="0"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endParaRPr>
                </a:p>
              </p:txBody>
            </p:sp>
          </p:grpSp>
        </p:grpSp>
        <p:pic>
          <p:nvPicPr>
            <p:cNvPr id="77" name="图片 76" descr="343439383331313b343532303032383bbfcdbba7b9dcc0ed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962" y="3816"/>
              <a:ext cx="798" cy="798"/>
            </a:xfrm>
            <a:prstGeom prst="rect">
              <a:avLst/>
            </a:prstGeom>
          </p:spPr>
        </p:pic>
        <p:pic>
          <p:nvPicPr>
            <p:cNvPr id="78" name="图片 77" descr="343439383331313b343532303032373bbfcdbba7b5b5b0b8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7494" y="7442"/>
              <a:ext cx="795" cy="795"/>
            </a:xfrm>
            <a:prstGeom prst="rect">
              <a:avLst/>
            </a:prstGeom>
          </p:spPr>
        </p:pic>
        <p:pic>
          <p:nvPicPr>
            <p:cNvPr id="79" name="图片 78" descr="343435383037343b343532333834323bbdb1b1ad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1040" y="3816"/>
              <a:ext cx="801" cy="801"/>
            </a:xfrm>
            <a:prstGeom prst="rect">
              <a:avLst/>
            </a:prstGeom>
          </p:spPr>
        </p:pic>
        <p:pic>
          <p:nvPicPr>
            <p:cNvPr id="80" name="图片 79" descr="343435383038363b343532323338393bbacfd7f7bbfad6c6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4513" y="7411"/>
              <a:ext cx="857" cy="857"/>
            </a:xfrm>
            <a:prstGeom prst="rect">
              <a:avLst/>
            </a:prstGeom>
          </p:spPr>
        </p:pic>
        <p:sp>
          <p:nvSpPr>
            <p:cNvPr id="81" name="TextBox 10"/>
            <p:cNvSpPr txBox="1"/>
            <p:nvPr>
              <p:custDataLst>
                <p:tags r:id="rId36"/>
              </p:custDataLst>
            </p:nvPr>
          </p:nvSpPr>
          <p:spPr>
            <a:xfrm>
              <a:off x="9741" y="7660"/>
              <a:ext cx="3373" cy="608"/>
            </a:xfrm>
            <a:prstGeom prst="rect">
              <a:avLst/>
            </a:prstGeom>
            <a:noFill/>
          </p:spPr>
          <p:txBody>
            <a:bodyPr wrap="square" lIns="109709" tIns="54855" rIns="109709" bIns="54855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faster page loading</a:t>
              </a:r>
              <a:endParaRPr lang="en-US" altLang="en-US" sz="1200" dirty="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82" name="TextBox 10"/>
            <p:cNvSpPr txBox="1"/>
            <p:nvPr>
              <p:custDataLst>
                <p:tags r:id="rId37"/>
              </p:custDataLst>
            </p:nvPr>
          </p:nvSpPr>
          <p:spPr>
            <a:xfrm>
              <a:off x="13114" y="4227"/>
              <a:ext cx="3373" cy="608"/>
            </a:xfrm>
            <a:prstGeom prst="rect">
              <a:avLst/>
            </a:prstGeom>
            <a:noFill/>
          </p:spPr>
          <p:txBody>
            <a:bodyPr wrap="square" lIns="109709" tIns="54855" rIns="109709" bIns="54855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 interleaved</a:t>
              </a:r>
              <a:endParaRPr lang="en-US" altLang="en-US" sz="1200" dirty="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</p:spTree>
    <p:custDataLst>
      <p:tags r:id="rId3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VCG2112800586751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flipH="1">
            <a:off x="4445" y="0"/>
            <a:ext cx="12183110" cy="6858000"/>
          </a:xfrm>
          <a:prstGeom prst="rect">
            <a:avLst/>
          </a:prstGeom>
        </p:spPr>
      </p:pic>
      <p:sp>
        <p:nvSpPr>
          <p:cNvPr id="55" name="半闭框 54"/>
          <p:cNvSpPr/>
          <p:nvPr/>
        </p:nvSpPr>
        <p:spPr>
          <a:xfrm rot="10800000" flipH="1" flipV="1">
            <a:off x="411554" y="28118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半闭框 38"/>
          <p:cNvSpPr/>
          <p:nvPr/>
        </p:nvSpPr>
        <p:spPr>
          <a:xfrm flipH="1" flipV="1">
            <a:off x="11538024" y="627177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1000" y="2009140"/>
            <a:ext cx="11430635" cy="2839720"/>
            <a:chOff x="264" y="3164"/>
            <a:chExt cx="18001" cy="4472"/>
          </a:xfrm>
        </p:grpSpPr>
        <p:grpSp>
          <p:nvGrpSpPr>
            <p:cNvPr id="25" name="组合 24"/>
            <p:cNvGrpSpPr/>
            <p:nvPr/>
          </p:nvGrpSpPr>
          <p:grpSpPr>
            <a:xfrm>
              <a:off x="264" y="3395"/>
              <a:ext cx="3779" cy="4010"/>
              <a:chOff x="264" y="3729"/>
              <a:chExt cx="3779" cy="4010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1271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264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14486" y="3395"/>
              <a:ext cx="3779" cy="4010"/>
              <a:chOff x="14486" y="3395"/>
              <a:chExt cx="3779" cy="4010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H="1">
                <a:off x="15493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86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1999" y="3164"/>
              <a:ext cx="14378" cy="4472"/>
              <a:chOff x="1999" y="3283"/>
              <a:chExt cx="14378" cy="4472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999" y="3283"/>
                <a:ext cx="14378" cy="4472"/>
                <a:chOff x="3417" y="3934"/>
                <a:chExt cx="11388" cy="3542"/>
              </a:xfrm>
            </p:grpSpPr>
            <p:sp>
              <p:nvSpPr>
                <p:cNvPr id="64" name="平行四边形 63"/>
                <p:cNvSpPr/>
                <p:nvPr>
                  <p:custDataLst>
                    <p:tags r:id="rId2"/>
                  </p:custDataLst>
                </p:nvPr>
              </p:nvSpPr>
              <p:spPr>
                <a:xfrm rot="10800000">
                  <a:off x="4267" y="3934"/>
                  <a:ext cx="10538" cy="3119"/>
                </a:xfrm>
                <a:prstGeom prst="parallelogram">
                  <a:avLst>
                    <a:gd name="adj" fmla="val 68862"/>
                  </a:avLst>
                </a:prstGeom>
                <a:solidFill>
                  <a:schemeClr val="accent3">
                    <a:alpha val="15000"/>
                  </a:schemeClr>
                </a:solidFill>
                <a:ln w="38100">
                  <a:gradFill>
                    <a:gsLst>
                      <a:gs pos="2000">
                        <a:schemeClr val="accent6">
                          <a:alpha val="0"/>
                        </a:schemeClr>
                      </a:gs>
                      <a:gs pos="50000">
                        <a:schemeClr val="accent6"/>
                      </a:gs>
                      <a:gs pos="100000">
                        <a:schemeClr val="accent6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63" name="平行四边形 62"/>
                <p:cNvSpPr/>
                <p:nvPr>
                  <p:custDataLst>
                    <p:tags r:id="rId3"/>
                  </p:custDataLst>
                </p:nvPr>
              </p:nvSpPr>
              <p:spPr>
                <a:xfrm rot="10800000">
                  <a:off x="3417" y="4357"/>
                  <a:ext cx="10537" cy="3119"/>
                </a:xfrm>
                <a:prstGeom prst="parallelogram">
                  <a:avLst>
                    <a:gd name="adj" fmla="val 68862"/>
                  </a:avLst>
                </a:prstGeom>
                <a:noFill/>
                <a:ln w="41275">
                  <a:gradFill>
                    <a:gsLst>
                      <a:gs pos="2000">
                        <a:schemeClr val="accent1">
                          <a:alpha val="0"/>
                        </a:schemeClr>
                      </a:gs>
                      <a:gs pos="50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</p:grpSp>
          <p:sp>
            <p:nvSpPr>
              <p:cNvPr id="65" name="文本框 64"/>
              <p:cNvSpPr txBox="1"/>
              <p:nvPr/>
            </p:nvSpPr>
            <p:spPr>
              <a:xfrm flipH="1">
                <a:off x="7526" y="4535"/>
                <a:ext cx="6169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5600" i="1" cap="all" dirty="0">
                    <a:solidFill>
                      <a:schemeClr val="bg2"/>
                    </a:solidFill>
                    <a:uFillTx/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</a:rPr>
                  <a:t>http/2</a:t>
                </a:r>
                <a:endParaRPr lang="en-US" altLang="zh-CN" sz="5600" i="1" cap="all" dirty="0">
                  <a:solidFill>
                    <a:schemeClr val="bg2"/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 flipH="1">
                <a:off x="4929" y="3998"/>
                <a:ext cx="3927" cy="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1500" i="1" dirty="0">
                    <a:ln>
                      <a:solidFill>
                        <a:schemeClr val="bg1"/>
                      </a:solidFill>
                    </a:ln>
                    <a:noFill/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</a:rPr>
                  <a:t>05</a:t>
                </a:r>
                <a:endParaRPr lang="en-US" altLang="zh-CN" sz="11500" i="1" dirty="0">
                  <a:ln>
                    <a:solidFill>
                      <a:schemeClr val="bg1"/>
                    </a:solidFill>
                  </a:ln>
                  <a:noFill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738" y="6007"/>
                <a:ext cx="4958" cy="81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algn="dist"/>
                <a:r>
                  <a:rPr lang="en-US" altLang="en-US" sz="800" i="1">
                    <a:ln>
                      <a:noFill/>
                    </a:ln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Prioritizing Frames</a:t>
                </a:r>
                <a:endParaRPr lang="en-US" altLang="en-US" sz="800" i="1">
                  <a:ln>
                    <a:noFill/>
                  </a:ln>
                  <a:solidFill>
                    <a:schemeClr val="bg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  <a:p>
                <a:pPr algn="dist"/>
                <a:endParaRPr sz="800" i="1" cap="all">
                  <a:ln>
                    <a:noFill/>
                  </a:ln>
                  <a:solidFill>
                    <a:schemeClr val="bg1">
                      <a:alpha val="50000"/>
                    </a:schemeClr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</p:grpSp>
      </p:grpSp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41" name="平行四边形 40"/>
          <p:cNvSpPr/>
          <p:nvPr>
            <p:custDataLst>
              <p:tags r:id="rId2"/>
            </p:custDataLst>
          </p:nvPr>
        </p:nvSpPr>
        <p:spPr>
          <a:xfrm rot="10800000" flipH="1">
            <a:off x="926465" y="1130618"/>
            <a:ext cx="10328275" cy="4986020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3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12210" y="305435"/>
            <a:ext cx="476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i="1">
                <a:ln>
                  <a:noFill/>
                </a:ln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Prioritizing Frames</a:t>
            </a:r>
            <a:endParaRPr lang="zh-CN" altLang="en-US" sz="24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26148" y="1413510"/>
            <a:ext cx="9886315" cy="4753610"/>
            <a:chOff x="1706" y="2400"/>
            <a:chExt cx="15569" cy="7486"/>
          </a:xfrm>
        </p:grpSpPr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8970" y="2400"/>
              <a:ext cx="1363" cy="13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p>
              <a:endParaRPr lang="th-TH" sz="900">
                <a:cs typeface="Inter" panose="02000503000000020004" charset="0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7837" y="2925"/>
              <a:ext cx="3629" cy="624"/>
            </a:xfrm>
            <a:custGeom>
              <a:avLst/>
              <a:gdLst>
                <a:gd name="T0" fmla="*/ 20 w 221"/>
                <a:gd name="T1" fmla="*/ 38 h 38"/>
                <a:gd name="T2" fmla="*/ 111 w 221"/>
                <a:gd name="T3" fmla="*/ 11 h 38"/>
                <a:gd name="T4" fmla="*/ 202 w 221"/>
                <a:gd name="T5" fmla="*/ 38 h 38"/>
                <a:gd name="T6" fmla="*/ 221 w 221"/>
                <a:gd name="T7" fmla="*/ 38 h 38"/>
                <a:gd name="T8" fmla="*/ 212 w 221"/>
                <a:gd name="T9" fmla="*/ 31 h 38"/>
                <a:gd name="T10" fmla="*/ 111 w 221"/>
                <a:gd name="T11" fmla="*/ 0 h 38"/>
                <a:gd name="T12" fmla="*/ 9 w 221"/>
                <a:gd name="T13" fmla="*/ 31 h 38"/>
                <a:gd name="T14" fmla="*/ 0 w 221"/>
                <a:gd name="T15" fmla="*/ 38 h 38"/>
                <a:gd name="T16" fmla="*/ 20 w 221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1" h="38">
                  <a:moveTo>
                    <a:pt x="20" y="38"/>
                  </a:moveTo>
                  <a:cubicBezTo>
                    <a:pt x="47" y="20"/>
                    <a:pt x="78" y="11"/>
                    <a:pt x="111" y="11"/>
                  </a:cubicBezTo>
                  <a:cubicBezTo>
                    <a:pt x="143" y="11"/>
                    <a:pt x="174" y="20"/>
                    <a:pt x="202" y="38"/>
                  </a:cubicBezTo>
                  <a:cubicBezTo>
                    <a:pt x="221" y="38"/>
                    <a:pt x="221" y="38"/>
                    <a:pt x="221" y="38"/>
                  </a:cubicBezTo>
                  <a:cubicBezTo>
                    <a:pt x="212" y="31"/>
                    <a:pt x="212" y="31"/>
                    <a:pt x="212" y="31"/>
                  </a:cubicBezTo>
                  <a:cubicBezTo>
                    <a:pt x="182" y="11"/>
                    <a:pt x="147" y="0"/>
                    <a:pt x="111" y="0"/>
                  </a:cubicBezTo>
                  <a:cubicBezTo>
                    <a:pt x="74" y="0"/>
                    <a:pt x="39" y="11"/>
                    <a:pt x="9" y="31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20" y="3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p>
              <a:endParaRPr lang="th-TH" sz="900">
                <a:cs typeface="Inter" panose="02000503000000020004" charset="0"/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/>
          </p:nvSpPr>
          <p:spPr bwMode="auto">
            <a:xfrm>
              <a:off x="8970" y="7999"/>
              <a:ext cx="1363" cy="13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p>
              <a:endParaRPr lang="th-TH" sz="900">
                <a:cs typeface="Inter" panose="02000503000000020004" charset="0"/>
              </a:endParaRPr>
            </a:p>
          </p:txBody>
        </p:sp>
        <p:sp>
          <p:nvSpPr>
            <p:cNvPr id="21" name="Freeform 9"/>
            <p:cNvSpPr/>
            <p:nvPr/>
          </p:nvSpPr>
          <p:spPr bwMode="auto">
            <a:xfrm>
              <a:off x="7821" y="8212"/>
              <a:ext cx="3662" cy="624"/>
            </a:xfrm>
            <a:custGeom>
              <a:avLst/>
              <a:gdLst>
                <a:gd name="T0" fmla="*/ 204 w 223"/>
                <a:gd name="T1" fmla="*/ 0 h 38"/>
                <a:gd name="T2" fmla="*/ 203 w 223"/>
                <a:gd name="T3" fmla="*/ 0 h 38"/>
                <a:gd name="T4" fmla="*/ 112 w 223"/>
                <a:gd name="T5" fmla="*/ 27 h 38"/>
                <a:gd name="T6" fmla="*/ 20 w 223"/>
                <a:gd name="T7" fmla="*/ 0 h 38"/>
                <a:gd name="T8" fmla="*/ 19 w 223"/>
                <a:gd name="T9" fmla="*/ 0 h 38"/>
                <a:gd name="T10" fmla="*/ 0 w 223"/>
                <a:gd name="T11" fmla="*/ 0 h 38"/>
                <a:gd name="T12" fmla="*/ 10 w 223"/>
                <a:gd name="T13" fmla="*/ 7 h 38"/>
                <a:gd name="T14" fmla="*/ 112 w 223"/>
                <a:gd name="T15" fmla="*/ 38 h 38"/>
                <a:gd name="T16" fmla="*/ 213 w 223"/>
                <a:gd name="T17" fmla="*/ 7 h 38"/>
                <a:gd name="T18" fmla="*/ 223 w 223"/>
                <a:gd name="T19" fmla="*/ 0 h 38"/>
                <a:gd name="T20" fmla="*/ 204 w 223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3" h="38">
                  <a:moveTo>
                    <a:pt x="204" y="0"/>
                  </a:moveTo>
                  <a:cubicBezTo>
                    <a:pt x="203" y="0"/>
                    <a:pt x="203" y="0"/>
                    <a:pt x="203" y="0"/>
                  </a:cubicBezTo>
                  <a:cubicBezTo>
                    <a:pt x="176" y="17"/>
                    <a:pt x="144" y="27"/>
                    <a:pt x="112" y="27"/>
                  </a:cubicBezTo>
                  <a:cubicBezTo>
                    <a:pt x="79" y="27"/>
                    <a:pt x="47" y="17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40" y="27"/>
                    <a:pt x="75" y="38"/>
                    <a:pt x="112" y="38"/>
                  </a:cubicBezTo>
                  <a:cubicBezTo>
                    <a:pt x="148" y="38"/>
                    <a:pt x="183" y="27"/>
                    <a:pt x="213" y="7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p>
              <a:endParaRPr lang="th-TH" sz="900">
                <a:cs typeface="Inter" panose="02000503000000020004" charset="0"/>
              </a:endParaRPr>
            </a:p>
          </p:txBody>
        </p:sp>
        <p:sp>
          <p:nvSpPr>
            <p:cNvPr id="22" name="Oval 10"/>
            <p:cNvSpPr>
              <a:spLocks noChangeArrowheads="1"/>
            </p:cNvSpPr>
            <p:nvPr/>
          </p:nvSpPr>
          <p:spPr bwMode="auto">
            <a:xfrm>
              <a:off x="6162" y="5207"/>
              <a:ext cx="1363" cy="13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p>
              <a:endParaRPr lang="th-TH" sz="900">
                <a:cs typeface="Inter" panose="02000503000000020004" charset="0"/>
              </a:endParaRPr>
            </a:p>
          </p:txBody>
        </p:sp>
        <p:sp>
          <p:nvSpPr>
            <p:cNvPr id="23" name="Freeform 11"/>
            <p:cNvSpPr/>
            <p:nvPr/>
          </p:nvSpPr>
          <p:spPr bwMode="auto">
            <a:xfrm>
              <a:off x="6705" y="4059"/>
              <a:ext cx="624" cy="3644"/>
            </a:xfrm>
            <a:custGeom>
              <a:avLst/>
              <a:gdLst>
                <a:gd name="T0" fmla="*/ 38 w 38"/>
                <a:gd name="T1" fmla="*/ 202 h 222"/>
                <a:gd name="T2" fmla="*/ 11 w 38"/>
                <a:gd name="T3" fmla="*/ 111 h 222"/>
                <a:gd name="T4" fmla="*/ 38 w 38"/>
                <a:gd name="T5" fmla="*/ 20 h 222"/>
                <a:gd name="T6" fmla="*/ 38 w 38"/>
                <a:gd name="T7" fmla="*/ 0 h 222"/>
                <a:gd name="T8" fmla="*/ 31 w 38"/>
                <a:gd name="T9" fmla="*/ 9 h 222"/>
                <a:gd name="T10" fmla="*/ 0 w 38"/>
                <a:gd name="T11" fmla="*/ 111 h 222"/>
                <a:gd name="T12" fmla="*/ 31 w 38"/>
                <a:gd name="T13" fmla="*/ 213 h 222"/>
                <a:gd name="T14" fmla="*/ 38 w 38"/>
                <a:gd name="T15" fmla="*/ 222 h 222"/>
                <a:gd name="T16" fmla="*/ 38 w 38"/>
                <a:gd name="T17" fmla="*/ 20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222">
                  <a:moveTo>
                    <a:pt x="38" y="202"/>
                  </a:moveTo>
                  <a:cubicBezTo>
                    <a:pt x="20" y="175"/>
                    <a:pt x="11" y="144"/>
                    <a:pt x="11" y="111"/>
                  </a:cubicBezTo>
                  <a:cubicBezTo>
                    <a:pt x="11" y="78"/>
                    <a:pt x="20" y="47"/>
                    <a:pt x="38" y="2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10" y="40"/>
                    <a:pt x="0" y="75"/>
                    <a:pt x="0" y="111"/>
                  </a:cubicBezTo>
                  <a:cubicBezTo>
                    <a:pt x="0" y="147"/>
                    <a:pt x="10" y="182"/>
                    <a:pt x="31" y="213"/>
                  </a:cubicBezTo>
                  <a:cubicBezTo>
                    <a:pt x="38" y="222"/>
                    <a:pt x="38" y="222"/>
                    <a:pt x="38" y="222"/>
                  </a:cubicBezTo>
                  <a:lnTo>
                    <a:pt x="38" y="2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p>
              <a:endParaRPr lang="th-TH" sz="900">
                <a:cs typeface="Inter" panose="02000503000000020004" charset="0"/>
              </a:endParaRP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1777" y="5207"/>
              <a:ext cx="1363" cy="13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p>
              <a:endParaRPr lang="th-TH" sz="900">
                <a:cs typeface="Inter" panose="02000503000000020004" charset="0"/>
              </a:endParaRPr>
            </a:p>
          </p:txBody>
        </p:sp>
        <p:sp>
          <p:nvSpPr>
            <p:cNvPr id="25" name="Freeform 13"/>
            <p:cNvSpPr/>
            <p:nvPr/>
          </p:nvSpPr>
          <p:spPr bwMode="auto">
            <a:xfrm>
              <a:off x="11975" y="4041"/>
              <a:ext cx="624" cy="3679"/>
            </a:xfrm>
            <a:custGeom>
              <a:avLst/>
              <a:gdLst>
                <a:gd name="T0" fmla="*/ 7 w 38"/>
                <a:gd name="T1" fmla="*/ 10 h 224"/>
                <a:gd name="T2" fmla="*/ 0 w 38"/>
                <a:gd name="T3" fmla="*/ 0 h 224"/>
                <a:gd name="T4" fmla="*/ 0 w 38"/>
                <a:gd name="T5" fmla="*/ 20 h 224"/>
                <a:gd name="T6" fmla="*/ 0 w 38"/>
                <a:gd name="T7" fmla="*/ 20 h 224"/>
                <a:gd name="T8" fmla="*/ 27 w 38"/>
                <a:gd name="T9" fmla="*/ 112 h 224"/>
                <a:gd name="T10" fmla="*/ 0 w 38"/>
                <a:gd name="T11" fmla="*/ 204 h 224"/>
                <a:gd name="T12" fmla="*/ 0 w 38"/>
                <a:gd name="T13" fmla="*/ 204 h 224"/>
                <a:gd name="T14" fmla="*/ 0 w 38"/>
                <a:gd name="T15" fmla="*/ 224 h 224"/>
                <a:gd name="T16" fmla="*/ 7 w 38"/>
                <a:gd name="T17" fmla="*/ 214 h 224"/>
                <a:gd name="T18" fmla="*/ 38 w 38"/>
                <a:gd name="T19" fmla="*/ 112 h 224"/>
                <a:gd name="T20" fmla="*/ 7 w 38"/>
                <a:gd name="T21" fmla="*/ 1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224">
                  <a:moveTo>
                    <a:pt x="7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47"/>
                    <a:pt x="27" y="79"/>
                    <a:pt x="27" y="112"/>
                  </a:cubicBezTo>
                  <a:cubicBezTo>
                    <a:pt x="27" y="145"/>
                    <a:pt x="18" y="177"/>
                    <a:pt x="0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7" y="214"/>
                    <a:pt x="7" y="214"/>
                    <a:pt x="7" y="214"/>
                  </a:cubicBezTo>
                  <a:cubicBezTo>
                    <a:pt x="28" y="183"/>
                    <a:pt x="38" y="148"/>
                    <a:pt x="38" y="112"/>
                  </a:cubicBezTo>
                  <a:cubicBezTo>
                    <a:pt x="38" y="76"/>
                    <a:pt x="28" y="41"/>
                    <a:pt x="7" y="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p>
              <a:endParaRPr lang="th-TH" sz="900">
                <a:cs typeface="Inter" panose="02000503000000020004" charset="0"/>
              </a:endParaRPr>
            </a:p>
          </p:txBody>
        </p:sp>
        <p:grpSp>
          <p:nvGrpSpPr>
            <p:cNvPr id="26" name="กลุ่ม 52"/>
            <p:cNvGrpSpPr/>
            <p:nvPr/>
          </p:nvGrpSpPr>
          <p:grpSpPr>
            <a:xfrm>
              <a:off x="2225" y="2595"/>
              <a:ext cx="4010" cy="1168"/>
              <a:chOff x="8989379" y="5389340"/>
              <a:chExt cx="5092810" cy="1483271"/>
            </a:xfrm>
          </p:grpSpPr>
          <p:sp>
            <p:nvSpPr>
              <p:cNvPr id="27" name="Round Same Side Corner Rectangle 59"/>
              <p:cNvSpPr/>
              <p:nvPr/>
            </p:nvSpPr>
            <p:spPr>
              <a:xfrm rot="5400000">
                <a:off x="10930041" y="3945258"/>
                <a:ext cx="1483271" cy="4371434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09" tIns="54855" rIns="109709" bIns="54855" rtlCol="0" anchor="ctr"/>
              <a:p>
                <a:pPr algn="r"/>
                <a:endParaRPr lang="bg-BG" sz="900" dirty="0">
                  <a:latin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989379" y="5529664"/>
                <a:ext cx="5092810" cy="8294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/>
                <a:r>
                  <a:rPr lang="en-US" altLang="en-US" sz="2000" dirty="0" smtClean="0"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Streams Have Priorities</a:t>
                </a:r>
                <a:endParaRPr lang="en-US" altLang="en-US" sz="2000" dirty="0" smtClean="0">
                  <a:solidFill>
                    <a:schemeClr val="bg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482" y="3728"/>
              <a:ext cx="3510" cy="1480"/>
            </a:xfrm>
            <a:prstGeom prst="rect">
              <a:avLst/>
            </a:prstGeom>
            <a:noFill/>
          </p:spPr>
          <p:txBody>
            <a:bodyPr wrap="square" lIns="109709" tIns="54855" rIns="109709" bIns="54855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en-US" sz="120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Each stream can be assigned a weight (1–256) to indicate its importance.</a:t>
              </a:r>
              <a:endParaRPr lang="en-US" alt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grpSp>
          <p:nvGrpSpPr>
            <p:cNvPr id="30" name="กลุ่ม 56"/>
            <p:cNvGrpSpPr/>
            <p:nvPr/>
          </p:nvGrpSpPr>
          <p:grpSpPr>
            <a:xfrm>
              <a:off x="12643" y="2595"/>
              <a:ext cx="4421" cy="1057"/>
              <a:chOff x="7865405" y="5368385"/>
              <a:chExt cx="5614791" cy="1342310"/>
            </a:xfrm>
          </p:grpSpPr>
          <p:sp>
            <p:nvSpPr>
              <p:cNvPr id="31" name="Round Same Side Corner Rectangle 59"/>
              <p:cNvSpPr/>
              <p:nvPr/>
            </p:nvSpPr>
            <p:spPr>
              <a:xfrm rot="5400000">
                <a:off x="10150239" y="3622678"/>
                <a:ext cx="1342310" cy="4833724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09" tIns="54855" rIns="109709" bIns="54855" rtlCol="0" anchor="ctr"/>
              <a:p>
                <a:pPr algn="r"/>
                <a:endParaRPr lang="bg-BG" sz="900" dirty="0">
                  <a:latin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865405" y="5483948"/>
                <a:ext cx="5614791" cy="12267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p>
                <a:pPr algn="ctr"/>
                <a:r>
                  <a:rPr lang="en-US" altLang="en-US" sz="2000" dirty="0" smtClean="0"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Better Resource Management</a:t>
                </a:r>
                <a:endParaRPr lang="en-US" altLang="en-US" sz="2000" dirty="0" smtClean="0">
                  <a:solidFill>
                    <a:schemeClr val="bg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  <a:p>
                <a:pPr algn="ctr"/>
                <a:endParaRPr lang="en-US" altLang="en-US" sz="2000" dirty="0" smtClean="0">
                  <a:solidFill>
                    <a:schemeClr val="bg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  <a:p>
                <a:pPr algn="ctr"/>
                <a:endParaRPr lang="en-US" altLang="en-US" sz="2000" dirty="0" smtClean="0">
                  <a:solidFill>
                    <a:schemeClr val="bg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</p:grpSp>
        <p:grpSp>
          <p:nvGrpSpPr>
            <p:cNvPr id="34" name="กลุ่ม 60"/>
            <p:cNvGrpSpPr/>
            <p:nvPr/>
          </p:nvGrpSpPr>
          <p:grpSpPr>
            <a:xfrm>
              <a:off x="1706" y="6444"/>
              <a:ext cx="5650" cy="1027"/>
              <a:chOff x="8209583" y="5476964"/>
              <a:chExt cx="7175655" cy="1304212"/>
            </a:xfrm>
          </p:grpSpPr>
          <p:sp>
            <p:nvSpPr>
              <p:cNvPr id="35" name="Round Same Side Corner Rectangle 59"/>
              <p:cNvSpPr/>
              <p:nvPr/>
            </p:nvSpPr>
            <p:spPr>
              <a:xfrm rot="5400000">
                <a:off x="11011953" y="3830955"/>
                <a:ext cx="1304212" cy="4596229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09" tIns="54855" rIns="109709" bIns="54855" rtlCol="0" anchor="ctr"/>
              <a:p>
                <a:pPr algn="r"/>
                <a:endParaRPr lang="bg-BG" sz="900" dirty="0">
                  <a:latin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209583" y="5616020"/>
                <a:ext cx="7175655" cy="625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p>
                <a:pPr algn="ctr"/>
                <a:r>
                  <a:rPr lang="en-US" altLang="en-US" sz="2000" dirty="0" smtClean="0"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Dependency-Based Prioritization</a:t>
                </a:r>
                <a:endParaRPr lang="en-US" altLang="en-US" sz="2000" dirty="0" smtClean="0">
                  <a:solidFill>
                    <a:schemeClr val="bg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</p:grpSp>
        <p:grpSp>
          <p:nvGrpSpPr>
            <p:cNvPr id="38" name="กลุ่ม 64"/>
            <p:cNvGrpSpPr/>
            <p:nvPr/>
          </p:nvGrpSpPr>
          <p:grpSpPr>
            <a:xfrm>
              <a:off x="12750" y="6168"/>
              <a:ext cx="4525" cy="1117"/>
              <a:chOff x="7880645" y="5104878"/>
              <a:chExt cx="5746874" cy="1418505"/>
            </a:xfrm>
          </p:grpSpPr>
          <p:sp>
            <p:nvSpPr>
              <p:cNvPr id="39" name="Round Same Side Corner Rectangle 59"/>
              <p:cNvSpPr/>
              <p:nvPr/>
            </p:nvSpPr>
            <p:spPr>
              <a:xfrm rot="5400000">
                <a:off x="9908937" y="3872893"/>
                <a:ext cx="1418505" cy="3882474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9709" tIns="54855" rIns="109709" bIns="54855" rtlCol="0" anchor="ctr"/>
              <a:p>
                <a:pPr algn="r"/>
                <a:endParaRPr lang="bg-BG" sz="900" dirty="0">
                  <a:latin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880645" y="5155037"/>
                <a:ext cx="5746874" cy="1253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p>
                <a:pPr algn="ctr"/>
                <a:r>
                  <a:rPr lang="en-US" altLang="en-US" sz="2000" dirty="0" smtClean="0"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Dynamic Re-Prioritization</a:t>
                </a:r>
                <a:endParaRPr lang="en-US" altLang="en-US" sz="2000" dirty="0" smtClean="0">
                  <a:solidFill>
                    <a:schemeClr val="bg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  <a:p>
                <a:pPr algn="ctr"/>
                <a:endParaRPr lang="en-US" altLang="en-US" sz="2000" dirty="0" smtClean="0">
                  <a:solidFill>
                    <a:schemeClr val="bg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  <a:p>
                <a:pPr algn="ctr"/>
                <a:endParaRPr lang="en-US" altLang="en-US" sz="2000" dirty="0" smtClean="0">
                  <a:solidFill>
                    <a:schemeClr val="bg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</p:grpSp>
        <p:pic>
          <p:nvPicPr>
            <p:cNvPr id="2" name="图片 1" descr="333639373138363b343435303739363bd2b5cef1bcbcc4dc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1" y="2805"/>
              <a:ext cx="553" cy="553"/>
            </a:xfrm>
            <a:prstGeom prst="rect">
              <a:avLst/>
            </a:prstGeom>
          </p:spPr>
        </p:pic>
        <p:pic>
          <p:nvPicPr>
            <p:cNvPr id="5" name="图片 4" descr="333639373138363b343435303832363bb2bfc3c5c1aacfb5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42" y="5559"/>
              <a:ext cx="648" cy="648"/>
            </a:xfrm>
            <a:prstGeom prst="rect">
              <a:avLst/>
            </a:prstGeom>
          </p:spPr>
        </p:pic>
        <p:pic>
          <p:nvPicPr>
            <p:cNvPr id="7" name="图片 6" descr="343435383036303b343532343136313bcfeec4bfb0d1bfd8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19" y="8347"/>
              <a:ext cx="666" cy="666"/>
            </a:xfrm>
            <a:prstGeom prst="rect">
              <a:avLst/>
            </a:prstGeom>
          </p:spPr>
        </p:pic>
        <p:pic>
          <p:nvPicPr>
            <p:cNvPr id="42" name="图片 41" descr="343435383037343b343533303738313bb1e3c0fbccf9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02" y="5598"/>
              <a:ext cx="570" cy="570"/>
            </a:xfrm>
            <a:prstGeom prst="rect">
              <a:avLst/>
            </a:prstGeom>
          </p:spPr>
        </p:pic>
        <p:sp>
          <p:nvSpPr>
            <p:cNvPr id="9" name="TextBox 28"/>
            <p:cNvSpPr txBox="1"/>
            <p:nvPr/>
          </p:nvSpPr>
          <p:spPr>
            <a:xfrm>
              <a:off x="2616" y="7533"/>
              <a:ext cx="3227" cy="2353"/>
            </a:xfrm>
            <a:prstGeom prst="rect">
              <a:avLst/>
            </a:prstGeom>
            <a:noFill/>
          </p:spPr>
          <p:txBody>
            <a:bodyPr wrap="square" lIns="109709" tIns="54855" rIns="109709" bIns="54855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Streams can depend on other streams, forming a tree structure to manage complex priorities.</a:t>
              </a:r>
              <a:endParaRPr lang="en-US" altLang="en-US" sz="1200" dirty="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16" name="TextBox 28"/>
            <p:cNvSpPr txBox="1"/>
            <p:nvPr/>
          </p:nvSpPr>
          <p:spPr>
            <a:xfrm>
              <a:off x="13206" y="3728"/>
              <a:ext cx="3227" cy="1480"/>
            </a:xfrm>
            <a:prstGeom prst="rect">
              <a:avLst/>
            </a:prstGeom>
            <a:noFill/>
          </p:spPr>
          <p:txBody>
            <a:bodyPr wrap="square" lIns="109709" tIns="54855" rIns="109709" bIns="54855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Helps deliver critical resources first (like HTML/CSS) </a:t>
              </a:r>
              <a:endParaRPr lang="en-US" altLang="en-US" sz="1200" dirty="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33" name="TextBox 28"/>
            <p:cNvSpPr txBox="1"/>
            <p:nvPr/>
          </p:nvSpPr>
          <p:spPr>
            <a:xfrm>
              <a:off x="13377" y="7533"/>
              <a:ext cx="3227" cy="1916"/>
            </a:xfrm>
            <a:prstGeom prst="rect">
              <a:avLst/>
            </a:prstGeom>
            <a:noFill/>
          </p:spPr>
          <p:txBody>
            <a:bodyPr wrap="square" lIns="109709" tIns="54855" rIns="109709" bIns="54855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en-US" sz="1200" dirty="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Priorities can be adjusted anytime based on changing needs during page load.</a:t>
              </a:r>
              <a:endParaRPr lang="en-US" altLang="en-US" sz="1200" dirty="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37" name="TextBox 28"/>
            <p:cNvSpPr txBox="1"/>
            <p:nvPr/>
          </p:nvSpPr>
          <p:spPr>
            <a:xfrm>
              <a:off x="8150" y="5467"/>
              <a:ext cx="2806" cy="826"/>
            </a:xfrm>
            <a:prstGeom prst="rect">
              <a:avLst/>
            </a:prstGeom>
            <a:noFill/>
          </p:spPr>
          <p:txBody>
            <a:bodyPr wrap="square" lIns="109709" tIns="54855" rIns="109709" bIns="54855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TOPIC</a:t>
              </a:r>
              <a:endParaRPr lang="en-US" altLang="zh-CN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</p:spTree>
    <p:custDataLst>
      <p:tags r:id="rId1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VCG2112800586751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flipH="1">
            <a:off x="4445" y="0"/>
            <a:ext cx="12183110" cy="6858000"/>
          </a:xfrm>
          <a:prstGeom prst="rect">
            <a:avLst/>
          </a:prstGeom>
        </p:spPr>
      </p:pic>
      <p:sp>
        <p:nvSpPr>
          <p:cNvPr id="55" name="半闭框 54"/>
          <p:cNvSpPr/>
          <p:nvPr/>
        </p:nvSpPr>
        <p:spPr>
          <a:xfrm rot="10800000" flipH="1" flipV="1">
            <a:off x="411554" y="28118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半闭框 38"/>
          <p:cNvSpPr/>
          <p:nvPr/>
        </p:nvSpPr>
        <p:spPr>
          <a:xfrm flipH="1" flipV="1">
            <a:off x="11538024" y="627177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1000" y="2009140"/>
            <a:ext cx="11430635" cy="2839720"/>
            <a:chOff x="264" y="3164"/>
            <a:chExt cx="18001" cy="4472"/>
          </a:xfrm>
        </p:grpSpPr>
        <p:grpSp>
          <p:nvGrpSpPr>
            <p:cNvPr id="25" name="组合 24"/>
            <p:cNvGrpSpPr/>
            <p:nvPr/>
          </p:nvGrpSpPr>
          <p:grpSpPr>
            <a:xfrm>
              <a:off x="264" y="3395"/>
              <a:ext cx="3779" cy="4010"/>
              <a:chOff x="264" y="3729"/>
              <a:chExt cx="3779" cy="4010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1271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264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14486" y="3395"/>
              <a:ext cx="3779" cy="4010"/>
              <a:chOff x="14486" y="3395"/>
              <a:chExt cx="3779" cy="4010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H="1">
                <a:off x="15493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86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1999" y="3164"/>
              <a:ext cx="14378" cy="4472"/>
              <a:chOff x="1999" y="3283"/>
              <a:chExt cx="14378" cy="4472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999" y="3283"/>
                <a:ext cx="14378" cy="4472"/>
                <a:chOff x="3417" y="3934"/>
                <a:chExt cx="11388" cy="3542"/>
              </a:xfrm>
            </p:grpSpPr>
            <p:sp>
              <p:nvSpPr>
                <p:cNvPr id="64" name="平行四边形 63"/>
                <p:cNvSpPr/>
                <p:nvPr>
                  <p:custDataLst>
                    <p:tags r:id="rId2"/>
                  </p:custDataLst>
                </p:nvPr>
              </p:nvSpPr>
              <p:spPr>
                <a:xfrm rot="10800000">
                  <a:off x="4267" y="3934"/>
                  <a:ext cx="10538" cy="3119"/>
                </a:xfrm>
                <a:prstGeom prst="parallelogram">
                  <a:avLst>
                    <a:gd name="adj" fmla="val 68862"/>
                  </a:avLst>
                </a:prstGeom>
                <a:solidFill>
                  <a:schemeClr val="accent3">
                    <a:alpha val="15000"/>
                  </a:schemeClr>
                </a:solidFill>
                <a:ln w="38100">
                  <a:gradFill>
                    <a:gsLst>
                      <a:gs pos="2000">
                        <a:schemeClr val="accent6">
                          <a:alpha val="0"/>
                        </a:schemeClr>
                      </a:gs>
                      <a:gs pos="50000">
                        <a:schemeClr val="accent6"/>
                      </a:gs>
                      <a:gs pos="100000">
                        <a:schemeClr val="accent6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63" name="平行四边形 62"/>
                <p:cNvSpPr/>
                <p:nvPr>
                  <p:custDataLst>
                    <p:tags r:id="rId3"/>
                  </p:custDataLst>
                </p:nvPr>
              </p:nvSpPr>
              <p:spPr>
                <a:xfrm rot="10800000">
                  <a:off x="3417" y="4357"/>
                  <a:ext cx="10537" cy="3119"/>
                </a:xfrm>
                <a:prstGeom prst="parallelogram">
                  <a:avLst>
                    <a:gd name="adj" fmla="val 68862"/>
                  </a:avLst>
                </a:prstGeom>
                <a:noFill/>
                <a:ln w="41275">
                  <a:gradFill>
                    <a:gsLst>
                      <a:gs pos="2000">
                        <a:schemeClr val="accent1">
                          <a:alpha val="0"/>
                        </a:schemeClr>
                      </a:gs>
                      <a:gs pos="50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</p:grpSp>
          <p:sp>
            <p:nvSpPr>
              <p:cNvPr id="65" name="文本框 64"/>
              <p:cNvSpPr txBox="1"/>
              <p:nvPr/>
            </p:nvSpPr>
            <p:spPr>
              <a:xfrm flipH="1">
                <a:off x="7526" y="4535"/>
                <a:ext cx="6169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5600" i="1" cap="all" dirty="0">
                    <a:solidFill>
                      <a:schemeClr val="bg2"/>
                    </a:solidFill>
                    <a:uFillTx/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</a:rPr>
                  <a:t>Http/2</a:t>
                </a:r>
                <a:endParaRPr lang="en-US" altLang="zh-CN" sz="5600" i="1" cap="all" dirty="0">
                  <a:solidFill>
                    <a:schemeClr val="bg2"/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 flipH="1">
                <a:off x="4929" y="3998"/>
                <a:ext cx="3927" cy="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1500" i="1" dirty="0">
                    <a:ln>
                      <a:solidFill>
                        <a:schemeClr val="bg1"/>
                      </a:solidFill>
                    </a:ln>
                    <a:noFill/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</a:rPr>
                  <a:t>06</a:t>
                </a:r>
                <a:endParaRPr lang="en-US" altLang="zh-CN" sz="11500" i="1" dirty="0">
                  <a:ln>
                    <a:solidFill>
                      <a:schemeClr val="bg1"/>
                    </a:solidFill>
                  </a:ln>
                  <a:noFill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721" y="6007"/>
                <a:ext cx="4478" cy="5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dist"/>
                <a:r>
                  <a:rPr lang="en-US" altLang="en-US" sz="800" i="1">
                    <a:ln>
                      <a:noFill/>
                    </a:ln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Summary</a:t>
                </a:r>
                <a:endParaRPr lang="en-US" altLang="en-US" sz="800" i="1">
                  <a:ln>
                    <a:noFill/>
                  </a:ln>
                  <a:solidFill>
                    <a:schemeClr val="bg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  <a:p>
                <a:pPr algn="dist"/>
                <a:endParaRPr sz="800" i="1" cap="all">
                  <a:ln>
                    <a:noFill/>
                  </a:ln>
                  <a:solidFill>
                    <a:schemeClr val="bg1">
                      <a:alpha val="50000"/>
                    </a:schemeClr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</p:grpSp>
      </p:grp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平行四边形 63"/>
          <p:cNvSpPr/>
          <p:nvPr>
            <p:custDataLst>
              <p:tags r:id="rId1"/>
            </p:custDataLst>
          </p:nvPr>
        </p:nvSpPr>
        <p:spPr>
          <a:xfrm rot="10800000">
            <a:off x="1262380" y="4419600"/>
            <a:ext cx="3218180" cy="1206500"/>
          </a:xfrm>
          <a:prstGeom prst="parallelogram">
            <a:avLst>
              <a:gd name="adj" fmla="val 45989"/>
            </a:avLst>
          </a:prstGeom>
          <a:solidFill>
            <a:schemeClr val="accent3">
              <a:alpha val="5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 rot="10800000" flipH="1">
            <a:off x="7701280" y="4419600"/>
            <a:ext cx="3218180" cy="1206500"/>
          </a:xfrm>
          <a:prstGeom prst="parallelogram">
            <a:avLst>
              <a:gd name="adj" fmla="val 45989"/>
            </a:avLst>
          </a:prstGeom>
          <a:solidFill>
            <a:schemeClr val="accent3">
              <a:alpha val="5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6" name="平行四边形 15"/>
          <p:cNvSpPr/>
          <p:nvPr>
            <p:custDataLst>
              <p:tags r:id="rId3"/>
            </p:custDataLst>
          </p:nvPr>
        </p:nvSpPr>
        <p:spPr>
          <a:xfrm rot="10800000" flipH="1">
            <a:off x="7701280" y="1727200"/>
            <a:ext cx="3218180" cy="1206500"/>
          </a:xfrm>
          <a:prstGeom prst="parallelogram">
            <a:avLst>
              <a:gd name="adj" fmla="val 45989"/>
            </a:avLst>
          </a:prstGeom>
          <a:solidFill>
            <a:schemeClr val="accent3">
              <a:alpha val="5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7" name="平行四边形 6"/>
          <p:cNvSpPr/>
          <p:nvPr>
            <p:custDataLst>
              <p:tags r:id="rId4"/>
            </p:custDataLst>
          </p:nvPr>
        </p:nvSpPr>
        <p:spPr>
          <a:xfrm rot="10800000">
            <a:off x="1262380" y="1727200"/>
            <a:ext cx="3218180" cy="1206500"/>
          </a:xfrm>
          <a:prstGeom prst="parallelogram">
            <a:avLst>
              <a:gd name="adj" fmla="val 45989"/>
            </a:avLst>
          </a:prstGeom>
          <a:solidFill>
            <a:schemeClr val="accent3">
              <a:alpha val="5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pic>
        <p:nvPicPr>
          <p:cNvPr id="35" name="图片 34" descr="C:\Users\WPS\Desktop\PPT替换图片\科技\7598134.jpg7598134"/>
          <p:cNvPicPr>
            <a:picLocks noChangeAspect="1"/>
          </p:cNvPicPr>
          <p:nvPr/>
        </p:nvPicPr>
        <p:blipFill>
          <a:blip r:embed="rId6"/>
          <a:srcRect l="3794" r="29533"/>
          <a:stretch>
            <a:fillRect/>
          </a:stretch>
        </p:blipFill>
        <p:spPr>
          <a:xfrm>
            <a:off x="4653915" y="2151380"/>
            <a:ext cx="2884170" cy="2884170"/>
          </a:xfrm>
          <a:prstGeom prst="ellipse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7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12210" y="305435"/>
            <a:ext cx="4768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i="1">
                <a:ln>
                  <a:noFill/>
                </a:ln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Summary</a:t>
            </a:r>
            <a:endParaRPr lang="en-US" altLang="en-US" sz="2400" i="1">
              <a:ln>
                <a:noFill/>
              </a:ln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  <a:p>
            <a:pPr algn="ctr"/>
            <a:endParaRPr lang="zh-CN" altLang="en-US" sz="24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2" name="椭圆 1"/>
          <p:cNvSpPr/>
          <p:nvPr/>
        </p:nvSpPr>
        <p:spPr>
          <a:xfrm rot="1020000">
            <a:off x="4284980" y="1782445"/>
            <a:ext cx="3622040" cy="3622040"/>
          </a:xfrm>
          <a:prstGeom prst="ellipse">
            <a:avLst/>
          </a:prstGeom>
          <a:noFill/>
          <a:ln w="25400">
            <a:gradFill>
              <a:gsLst>
                <a:gs pos="73000">
                  <a:schemeClr val="accent6">
                    <a:alpha val="0"/>
                  </a:schemeClr>
                </a:gs>
                <a:gs pos="35000">
                  <a:schemeClr val="accent1"/>
                </a:gs>
                <a:gs pos="100000">
                  <a:schemeClr val="accent1"/>
                </a:gs>
                <a:gs pos="1000">
                  <a:schemeClr val="accent6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cs typeface="Inter Black" panose="02000503000000020004" charset="0"/>
            </a:endParaRPr>
          </a:p>
        </p:txBody>
      </p:sp>
      <p:sp>
        <p:nvSpPr>
          <p:cNvPr id="38" name="椭圆 37"/>
          <p:cNvSpPr/>
          <p:nvPr/>
        </p:nvSpPr>
        <p:spPr>
          <a:xfrm rot="10800000">
            <a:off x="4508500" y="2005965"/>
            <a:ext cx="3175000" cy="3175000"/>
          </a:xfrm>
          <a:prstGeom prst="ellipse">
            <a:avLst/>
          </a:prstGeom>
          <a:noFill/>
          <a:ln w="25400">
            <a:gradFill>
              <a:gsLst>
                <a:gs pos="39000">
                  <a:schemeClr val="accent1"/>
                </a:gs>
                <a:gs pos="0">
                  <a:schemeClr val="accent6">
                    <a:alpha val="0"/>
                  </a:schemeClr>
                </a:gs>
                <a:gs pos="100000">
                  <a:schemeClr val="accent1"/>
                </a:gs>
                <a:gs pos="72000">
                  <a:schemeClr val="accent6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>
              <a:cs typeface="Inter Black" panose="020005030000000200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 rot="0"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47" name="Content Placeholder 2"/>
          <p:cNvSpPr txBox="1"/>
          <p:nvPr/>
        </p:nvSpPr>
        <p:spPr>
          <a:xfrm>
            <a:off x="1262380" y="2005965"/>
            <a:ext cx="2959100" cy="40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r"/>
            <a:r>
              <a:rPr lang="en-US" altLang="en-US" sz="1800" b="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Learned: Multiplexing &amp; Binary Framing</a:t>
            </a:r>
            <a:r>
              <a:rPr sz="1800" b="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 </a:t>
            </a:r>
            <a:endParaRPr sz="1800" b="0" dirty="0">
              <a:solidFill>
                <a:schemeClr val="accent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</p:txBody>
      </p:sp>
      <p:sp>
        <p:nvSpPr>
          <p:cNvPr id="40" name="Content Placeholder 2"/>
          <p:cNvSpPr txBox="1"/>
          <p:nvPr/>
        </p:nvSpPr>
        <p:spPr>
          <a:xfrm>
            <a:off x="1379855" y="4709160"/>
            <a:ext cx="2841625" cy="40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r"/>
            <a:r>
              <a:rPr lang="en-US" altLang="en-US" sz="1800" b="0" dirty="0">
                <a:solidFill>
                  <a:schemeClr val="accent6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Remove: Multiple TCP Connections</a:t>
            </a:r>
            <a:r>
              <a:rPr sz="1800" b="0" dirty="0">
                <a:solidFill>
                  <a:schemeClr val="accent6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 </a:t>
            </a:r>
            <a:endParaRPr sz="1800" b="0" dirty="0">
              <a:solidFill>
                <a:schemeClr val="accent6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</p:txBody>
      </p:sp>
      <p:sp>
        <p:nvSpPr>
          <p:cNvPr id="42" name="Content Placeholder 2"/>
          <p:cNvSpPr txBox="1"/>
          <p:nvPr/>
        </p:nvSpPr>
        <p:spPr>
          <a:xfrm>
            <a:off x="8268970" y="2328545"/>
            <a:ext cx="2183765" cy="40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en-US" sz="1800" b="0" dirty="0">
                <a:solidFill>
                  <a:schemeClr val="accent6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Future Development: Server Push &amp; Security</a:t>
            </a:r>
            <a:endParaRPr lang="en-US" altLang="en-US" sz="1800" b="0" dirty="0">
              <a:solidFill>
                <a:schemeClr val="accent6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  <a:p>
            <a:pPr algn="l"/>
            <a:endParaRPr lang="en-US" altLang="en-US" sz="1800" b="0" dirty="0">
              <a:solidFill>
                <a:schemeClr val="accent6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  <a:p>
            <a:pPr algn="l"/>
            <a:r>
              <a:rPr sz="1800" b="0" dirty="0">
                <a:solidFill>
                  <a:schemeClr val="accent6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 </a:t>
            </a:r>
            <a:endParaRPr sz="1800" b="0" dirty="0">
              <a:solidFill>
                <a:schemeClr val="accent6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</p:txBody>
      </p:sp>
      <p:sp>
        <p:nvSpPr>
          <p:cNvPr id="44" name="Content Placeholder 2"/>
          <p:cNvSpPr txBox="1"/>
          <p:nvPr/>
        </p:nvSpPr>
        <p:spPr>
          <a:xfrm>
            <a:off x="8255000" y="4826635"/>
            <a:ext cx="2183765" cy="40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en-US" sz="1800" b="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Improve: Header Compression and Prioritization</a:t>
            </a:r>
            <a:r>
              <a:rPr sz="1800" b="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 </a:t>
            </a:r>
            <a:endParaRPr sz="1800" b="0" dirty="0">
              <a:solidFill>
                <a:schemeClr val="accent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399280" y="1836420"/>
            <a:ext cx="935990" cy="935990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 Black" panose="0200050300000002000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857365" y="1836420"/>
            <a:ext cx="935990" cy="935990"/>
          </a:xfrm>
          <a:prstGeom prst="ellipse">
            <a:avLst/>
          </a:prstGeom>
          <a:solidFill>
            <a:schemeClr val="accent6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 Black" panose="02000503000000020004" charset="0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4399280" y="4502785"/>
            <a:ext cx="935990" cy="935990"/>
          </a:xfrm>
          <a:prstGeom prst="ellipse">
            <a:avLst/>
          </a:prstGeom>
          <a:solidFill>
            <a:schemeClr val="accent6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 Black" panose="0200050300000002000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6857365" y="4502785"/>
            <a:ext cx="935990" cy="935990"/>
          </a:xfrm>
          <a:prstGeom prst="ellipse">
            <a:avLst/>
          </a:prstGeom>
          <a:solidFill>
            <a:schemeClr val="accent1"/>
          </a:solidFill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 Black" panose="02000503000000020004" charset="0"/>
            </a:endParaRPr>
          </a:p>
        </p:txBody>
      </p:sp>
      <p:pic>
        <p:nvPicPr>
          <p:cNvPr id="26" name="图片 25" descr="343439383331313b343532303033383bb9bab5e7b9dcc0ed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6935" y="2124075"/>
            <a:ext cx="360045" cy="360045"/>
          </a:xfrm>
          <a:prstGeom prst="rect">
            <a:avLst/>
          </a:prstGeom>
        </p:spPr>
      </p:pic>
      <p:pic>
        <p:nvPicPr>
          <p:cNvPr id="27" name="图片 26" descr="343439383331313b343532303033303bd2d1b9bad3a6d3c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81215" y="2160270"/>
            <a:ext cx="288290" cy="288290"/>
          </a:xfrm>
          <a:prstGeom prst="rect">
            <a:avLst/>
          </a:prstGeom>
        </p:spPr>
      </p:pic>
      <p:pic>
        <p:nvPicPr>
          <p:cNvPr id="28" name="图片 27" descr="343439383331313b343532303032383bbfcdbba7b9dcc0ed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6935" y="4790440"/>
            <a:ext cx="360045" cy="360045"/>
          </a:xfrm>
          <a:prstGeom prst="rect">
            <a:avLst/>
          </a:prstGeom>
        </p:spPr>
      </p:pic>
      <p:pic>
        <p:nvPicPr>
          <p:cNvPr id="29" name="图片 28" descr="343439383331313b343532303032333bc6f3d2b5bcf2bde9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81215" y="4826635"/>
            <a:ext cx="288290" cy="28829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VCG21128005867512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>
            <a:off x="4445" y="0"/>
            <a:ext cx="12160885" cy="6857365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2413318" y="3166110"/>
            <a:ext cx="736536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6000">
                <a:solidFill>
                  <a:schemeClr val="accent6"/>
                </a:solidFill>
                <a:effectLst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THANK YOU</a:t>
            </a:r>
            <a:endParaRPr lang="zh-CN" altLang="en-US" sz="6000">
              <a:solidFill>
                <a:schemeClr val="accent6"/>
              </a:solidFill>
              <a:effectLst/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</p:txBody>
      </p:sp>
      <p:sp>
        <p:nvSpPr>
          <p:cNvPr id="22" name="任意多边形: 形状 14"/>
          <p:cNvSpPr/>
          <p:nvPr>
            <p:custDataLst>
              <p:tags r:id="rId3"/>
            </p:custDataLst>
          </p:nvPr>
        </p:nvSpPr>
        <p:spPr>
          <a:xfrm>
            <a:off x="2377516" y="4206476"/>
            <a:ext cx="7438409" cy="110315"/>
          </a:xfrm>
          <a:custGeom>
            <a:avLst/>
            <a:gdLst>
              <a:gd name="connsiteX0" fmla="*/ 0 w 10926501"/>
              <a:gd name="connsiteY0" fmla="*/ 0 h 162045"/>
              <a:gd name="connsiteX1" fmla="*/ 3761772 w 10926501"/>
              <a:gd name="connsiteY1" fmla="*/ 0 h 162045"/>
              <a:gd name="connsiteX2" fmla="*/ 3923817 w 10926501"/>
              <a:gd name="connsiteY2" fmla="*/ 162045 h 162045"/>
              <a:gd name="connsiteX3" fmla="*/ 6979534 w 10926501"/>
              <a:gd name="connsiteY3" fmla="*/ 162045 h 162045"/>
              <a:gd name="connsiteX4" fmla="*/ 7141579 w 10926501"/>
              <a:gd name="connsiteY4" fmla="*/ 0 h 162045"/>
              <a:gd name="connsiteX5" fmla="*/ 10926501 w 10926501"/>
              <a:gd name="connsiteY5" fmla="*/ 0 h 16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6501" h="162045">
                <a:moveTo>
                  <a:pt x="0" y="0"/>
                </a:moveTo>
                <a:lnTo>
                  <a:pt x="3761772" y="0"/>
                </a:lnTo>
                <a:lnTo>
                  <a:pt x="3923817" y="162045"/>
                </a:lnTo>
                <a:lnTo>
                  <a:pt x="6979534" y="162045"/>
                </a:lnTo>
                <a:lnTo>
                  <a:pt x="7141579" y="0"/>
                </a:lnTo>
                <a:lnTo>
                  <a:pt x="10926501" y="0"/>
                </a:lnTo>
              </a:path>
            </a:pathLst>
          </a:custGeom>
          <a:noFill/>
          <a:ln w="38100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1" name="任意多边形: 形状 138"/>
          <p:cNvSpPr/>
          <p:nvPr>
            <p:custDataLst>
              <p:tags r:id="rId4"/>
            </p:custDataLst>
          </p:nvPr>
        </p:nvSpPr>
        <p:spPr>
          <a:xfrm>
            <a:off x="308610" y="503873"/>
            <a:ext cx="11576685" cy="585025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19455" y="680720"/>
            <a:ext cx="2407920" cy="501650"/>
            <a:chOff x="1133" y="1072"/>
            <a:chExt cx="3792" cy="910"/>
          </a:xfrm>
        </p:grpSpPr>
        <p:sp>
          <p:nvSpPr>
            <p:cNvPr id="16" name="平行四边形 15"/>
            <p:cNvSpPr/>
            <p:nvPr>
              <p:custDataLst>
                <p:tags r:id="rId5"/>
              </p:custDataLst>
            </p:nvPr>
          </p:nvSpPr>
          <p:spPr>
            <a:xfrm>
              <a:off x="1403" y="1216"/>
              <a:ext cx="3361" cy="640"/>
            </a:xfrm>
            <a:prstGeom prst="parallelogram">
              <a:avLst>
                <a:gd name="adj" fmla="val 82143"/>
              </a:avLst>
            </a:prstGeom>
            <a:gradFill>
              <a:gsLst>
                <a:gs pos="0">
                  <a:srgbClr val="4675FC"/>
                </a:gs>
                <a:gs pos="100000">
                  <a:srgbClr val="4675FC">
                    <a:alpha val="0"/>
                  </a:srgbClr>
                </a:gs>
              </a:gsLst>
              <a:lin ang="18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sp>
          <p:nvSpPr>
            <p:cNvPr id="2" name="平行四边形 1"/>
            <p:cNvSpPr/>
            <p:nvPr>
              <p:custDataLst>
                <p:tags r:id="rId6"/>
              </p:custDataLst>
            </p:nvPr>
          </p:nvSpPr>
          <p:spPr>
            <a:xfrm>
              <a:off x="1133" y="1072"/>
              <a:ext cx="3792" cy="910"/>
            </a:xfrm>
            <a:prstGeom prst="parallelogram">
              <a:avLst>
                <a:gd name="adj" fmla="val 82143"/>
              </a:avLst>
            </a:prstGeom>
            <a:noFill/>
            <a:ln w="12700">
              <a:gradFill flip="none" rotWithShape="1">
                <a:gsLst>
                  <a:gs pos="36000">
                    <a:schemeClr val="accent1"/>
                  </a:gs>
                  <a:gs pos="75000">
                    <a:schemeClr val="accent1">
                      <a:alpha val="0"/>
                    </a:schemeClr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</p:grpSp>
      <p:sp>
        <p:nvSpPr>
          <p:cNvPr id="5" name="任意多边形: 形状 21"/>
          <p:cNvSpPr/>
          <p:nvPr>
            <p:custDataLst>
              <p:tags r:id="rId7"/>
            </p:custDataLst>
          </p:nvPr>
        </p:nvSpPr>
        <p:spPr>
          <a:xfrm rot="16200000" flipV="1">
            <a:off x="-2199640" y="3370898"/>
            <a:ext cx="4707890" cy="116205"/>
          </a:xfrm>
          <a:custGeom>
            <a:avLst/>
            <a:gdLst>
              <a:gd name="connsiteX0" fmla="*/ 0 w 3238500"/>
              <a:gd name="connsiteY0" fmla="*/ 118110 h 118110"/>
              <a:gd name="connsiteX1" fmla="*/ 118110 w 3238500"/>
              <a:gd name="connsiteY1" fmla="*/ 0 h 118110"/>
              <a:gd name="connsiteX2" fmla="*/ 3124200 w 3238500"/>
              <a:gd name="connsiteY2" fmla="*/ 0 h 118110"/>
              <a:gd name="connsiteX3" fmla="*/ 3238500 w 3238500"/>
              <a:gd name="connsiteY3" fmla="*/ 114300 h 11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118110">
                <a:moveTo>
                  <a:pt x="0" y="118110"/>
                </a:moveTo>
                <a:lnTo>
                  <a:pt x="118110" y="0"/>
                </a:lnTo>
                <a:lnTo>
                  <a:pt x="3124200" y="0"/>
                </a:lnTo>
                <a:lnTo>
                  <a:pt x="3238500" y="114300"/>
                </a:lnTo>
              </a:path>
            </a:pathLst>
          </a:custGeom>
          <a:noFill/>
          <a:ln w="9525">
            <a:solidFill>
              <a:schemeClr val="accent1">
                <a:alpha val="70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17818" y="176530"/>
            <a:ext cx="11556365" cy="135890"/>
            <a:chOff x="625" y="278"/>
            <a:chExt cx="18199" cy="214"/>
          </a:xfrm>
        </p:grpSpPr>
        <p:sp>
          <p:nvSpPr>
            <p:cNvPr id="24" name="任意多边形: 形状 21"/>
            <p:cNvSpPr/>
            <p:nvPr>
              <p:custDataLst>
                <p:tags r:id="rId8"/>
              </p:custDataLst>
            </p:nvPr>
          </p:nvSpPr>
          <p:spPr>
            <a:xfrm flipV="1">
              <a:off x="7028" y="278"/>
              <a:ext cx="5889" cy="215"/>
            </a:xfrm>
            <a:custGeom>
              <a:avLst/>
              <a:gdLst>
                <a:gd name="connsiteX0" fmla="*/ 0 w 3238500"/>
                <a:gd name="connsiteY0" fmla="*/ 118110 h 118110"/>
                <a:gd name="connsiteX1" fmla="*/ 118110 w 3238500"/>
                <a:gd name="connsiteY1" fmla="*/ 0 h 118110"/>
                <a:gd name="connsiteX2" fmla="*/ 3124200 w 3238500"/>
                <a:gd name="connsiteY2" fmla="*/ 0 h 118110"/>
                <a:gd name="connsiteX3" fmla="*/ 3238500 w 3238500"/>
                <a:gd name="connsiteY3" fmla="*/ 114300 h 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118110">
                  <a:moveTo>
                    <a:pt x="0" y="118110"/>
                  </a:moveTo>
                  <a:lnTo>
                    <a:pt x="118110" y="0"/>
                  </a:lnTo>
                  <a:lnTo>
                    <a:pt x="3124200" y="0"/>
                  </a:lnTo>
                  <a:lnTo>
                    <a:pt x="3238500" y="11430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 flipH="1" flipV="1">
              <a:off x="625" y="278"/>
              <a:ext cx="6402" cy="4"/>
            </a:xfrm>
            <a:prstGeom prst="line">
              <a:avLst/>
            </a:prstGeom>
            <a:ln>
              <a:gradFill>
                <a:gsLst>
                  <a:gs pos="0">
                    <a:srgbClr val="4675FC"/>
                  </a:gs>
                  <a:gs pos="49000">
                    <a:srgbClr val="4675F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0"/>
              </p:custDataLst>
            </p:nvPr>
          </p:nvCxnSpPr>
          <p:spPr>
            <a:xfrm flipH="1" flipV="1">
              <a:off x="12954" y="278"/>
              <a:ext cx="5871" cy="68"/>
            </a:xfrm>
            <a:prstGeom prst="line">
              <a:avLst/>
            </a:prstGeom>
            <a:ln>
              <a:gradFill>
                <a:gsLst>
                  <a:gs pos="39000">
                    <a:srgbClr val="4675FC">
                      <a:alpha val="0"/>
                    </a:srgbClr>
                  </a:gs>
                  <a:gs pos="55000">
                    <a:srgbClr val="4675FC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 rot="16200000">
            <a:off x="11279505" y="749082"/>
            <a:ext cx="252730" cy="375920"/>
            <a:chOff x="17336" y="1136"/>
            <a:chExt cx="466" cy="911"/>
          </a:xfrm>
          <a:solidFill>
            <a:srgbClr val="2CF5FC"/>
          </a:solidFill>
        </p:grpSpPr>
        <p:sp>
          <p:nvSpPr>
            <p:cNvPr id="14" name="矩形 13"/>
            <p:cNvSpPr/>
            <p:nvPr>
              <p:custDataLst>
                <p:tags r:id="rId11"/>
              </p:custDataLst>
            </p:nvPr>
          </p:nvSpPr>
          <p:spPr>
            <a:xfrm>
              <a:off x="17448" y="1136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2"/>
              </p:custDataLst>
            </p:nvPr>
          </p:nvSpPr>
          <p:spPr>
            <a:xfrm>
              <a:off x="17448" y="1532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13"/>
              </p:custDataLst>
            </p:nvPr>
          </p:nvSpPr>
          <p:spPr>
            <a:xfrm>
              <a:off x="17336" y="1334"/>
              <a:ext cx="466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3" name="矩形 42"/>
            <p:cNvSpPr/>
            <p:nvPr>
              <p:custDataLst>
                <p:tags r:id="rId14"/>
              </p:custDataLst>
            </p:nvPr>
          </p:nvSpPr>
          <p:spPr>
            <a:xfrm>
              <a:off x="17336" y="1729"/>
              <a:ext cx="466" cy="1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15"/>
              </p:custDataLst>
            </p:nvPr>
          </p:nvSpPr>
          <p:spPr>
            <a:xfrm>
              <a:off x="17448" y="1927"/>
              <a:ext cx="241" cy="1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endParaRPr lang="zh-CN" altLang="en-US">
                <a:noFill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  <p:sp>
        <p:nvSpPr>
          <p:cNvPr id="29" name="矩形 28"/>
          <p:cNvSpPr/>
          <p:nvPr>
            <p:custDataLst>
              <p:tags r:id="rId16"/>
            </p:custDataLst>
          </p:nvPr>
        </p:nvSpPr>
        <p:spPr>
          <a:xfrm>
            <a:off x="760730" y="5462270"/>
            <a:ext cx="187960" cy="439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 rot="10800000">
            <a:off x="317818" y="6526530"/>
            <a:ext cx="11556365" cy="135890"/>
            <a:chOff x="625" y="278"/>
            <a:chExt cx="18199" cy="214"/>
          </a:xfrm>
        </p:grpSpPr>
        <p:sp>
          <p:nvSpPr>
            <p:cNvPr id="32" name="任意多边形: 形状 21"/>
            <p:cNvSpPr/>
            <p:nvPr>
              <p:custDataLst>
                <p:tags r:id="rId17"/>
              </p:custDataLst>
            </p:nvPr>
          </p:nvSpPr>
          <p:spPr>
            <a:xfrm flipV="1">
              <a:off x="7028" y="278"/>
              <a:ext cx="5889" cy="215"/>
            </a:xfrm>
            <a:custGeom>
              <a:avLst/>
              <a:gdLst>
                <a:gd name="connsiteX0" fmla="*/ 0 w 3238500"/>
                <a:gd name="connsiteY0" fmla="*/ 118110 h 118110"/>
                <a:gd name="connsiteX1" fmla="*/ 118110 w 3238500"/>
                <a:gd name="connsiteY1" fmla="*/ 0 h 118110"/>
                <a:gd name="connsiteX2" fmla="*/ 3124200 w 3238500"/>
                <a:gd name="connsiteY2" fmla="*/ 0 h 118110"/>
                <a:gd name="connsiteX3" fmla="*/ 3238500 w 3238500"/>
                <a:gd name="connsiteY3" fmla="*/ 114300 h 11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0" h="118110">
                  <a:moveTo>
                    <a:pt x="0" y="118110"/>
                  </a:moveTo>
                  <a:lnTo>
                    <a:pt x="118110" y="0"/>
                  </a:lnTo>
                  <a:lnTo>
                    <a:pt x="3124200" y="0"/>
                  </a:lnTo>
                  <a:lnTo>
                    <a:pt x="3238500" y="11430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cxnSp>
          <p:nvCxnSpPr>
            <p:cNvPr id="34" name="直接连接符 33"/>
            <p:cNvCxnSpPr/>
            <p:nvPr>
              <p:custDataLst>
                <p:tags r:id="rId18"/>
              </p:custDataLst>
            </p:nvPr>
          </p:nvCxnSpPr>
          <p:spPr>
            <a:xfrm flipH="1" flipV="1">
              <a:off x="625" y="278"/>
              <a:ext cx="6402" cy="4"/>
            </a:xfrm>
            <a:prstGeom prst="line">
              <a:avLst/>
            </a:prstGeom>
            <a:ln>
              <a:gradFill>
                <a:gsLst>
                  <a:gs pos="0">
                    <a:srgbClr val="4675FC"/>
                  </a:gs>
                  <a:gs pos="49000">
                    <a:srgbClr val="4675FC">
                      <a:alpha val="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>
              <p:custDataLst>
                <p:tags r:id="rId19"/>
              </p:custDataLst>
            </p:nvPr>
          </p:nvCxnSpPr>
          <p:spPr>
            <a:xfrm flipH="1" flipV="1">
              <a:off x="12954" y="278"/>
              <a:ext cx="5871" cy="68"/>
            </a:xfrm>
            <a:prstGeom prst="line">
              <a:avLst/>
            </a:prstGeom>
            <a:ln>
              <a:gradFill>
                <a:gsLst>
                  <a:gs pos="39000">
                    <a:srgbClr val="4675FC">
                      <a:alpha val="0"/>
                    </a:srgbClr>
                  </a:gs>
                  <a:gs pos="55000">
                    <a:srgbClr val="4675FC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任意多边形: 形状 21"/>
          <p:cNvSpPr/>
          <p:nvPr>
            <p:custDataLst>
              <p:tags r:id="rId20"/>
            </p:custDataLst>
          </p:nvPr>
        </p:nvSpPr>
        <p:spPr>
          <a:xfrm rot="5400000" flipH="1" flipV="1">
            <a:off x="9685655" y="3370898"/>
            <a:ext cx="4707890" cy="116205"/>
          </a:xfrm>
          <a:custGeom>
            <a:avLst/>
            <a:gdLst>
              <a:gd name="connsiteX0" fmla="*/ 0 w 3238500"/>
              <a:gd name="connsiteY0" fmla="*/ 118110 h 118110"/>
              <a:gd name="connsiteX1" fmla="*/ 118110 w 3238500"/>
              <a:gd name="connsiteY1" fmla="*/ 0 h 118110"/>
              <a:gd name="connsiteX2" fmla="*/ 3124200 w 3238500"/>
              <a:gd name="connsiteY2" fmla="*/ 0 h 118110"/>
              <a:gd name="connsiteX3" fmla="*/ 3238500 w 3238500"/>
              <a:gd name="connsiteY3" fmla="*/ 114300 h 11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8500" h="118110">
                <a:moveTo>
                  <a:pt x="0" y="118110"/>
                </a:moveTo>
                <a:lnTo>
                  <a:pt x="118110" y="0"/>
                </a:lnTo>
                <a:lnTo>
                  <a:pt x="3124200" y="0"/>
                </a:lnTo>
                <a:lnTo>
                  <a:pt x="3238500" y="114300"/>
                </a:lnTo>
              </a:path>
            </a:pathLst>
          </a:custGeom>
          <a:noFill/>
          <a:ln w="9525">
            <a:solidFill>
              <a:schemeClr val="accent1">
                <a:alpha val="70000"/>
              </a:schemeClr>
            </a:solidFill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55" name="半闭框 54"/>
          <p:cNvSpPr/>
          <p:nvPr/>
        </p:nvSpPr>
        <p:spPr>
          <a:xfrm rot="10800000" flipH="1" flipV="1">
            <a:off x="4542229" y="4316606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半闭框 38"/>
          <p:cNvSpPr/>
          <p:nvPr/>
        </p:nvSpPr>
        <p:spPr>
          <a:xfrm flipH="1" flipV="1">
            <a:off x="7332419" y="5185286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46" name="矩形 45"/>
          <p:cNvSpPr/>
          <p:nvPr>
            <p:custDataLst>
              <p:tags r:id="rId21"/>
            </p:custDataLst>
          </p:nvPr>
        </p:nvSpPr>
        <p:spPr>
          <a:xfrm>
            <a:off x="890905" y="5485765"/>
            <a:ext cx="187960" cy="1993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7" name="矩形 46"/>
          <p:cNvSpPr/>
          <p:nvPr>
            <p:custDataLst>
              <p:tags r:id="rId22"/>
            </p:custDataLst>
          </p:nvPr>
        </p:nvSpPr>
        <p:spPr>
          <a:xfrm>
            <a:off x="11586845" y="5439410"/>
            <a:ext cx="76200" cy="4394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8" name="矩形 47"/>
          <p:cNvSpPr/>
          <p:nvPr>
            <p:custDataLst>
              <p:tags r:id="rId23"/>
            </p:custDataLst>
          </p:nvPr>
        </p:nvSpPr>
        <p:spPr>
          <a:xfrm flipH="1">
            <a:off x="11461750" y="5718175"/>
            <a:ext cx="150495" cy="1606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49" name="矩形 48"/>
          <p:cNvSpPr/>
          <p:nvPr>
            <p:custDataLst>
              <p:tags r:id="rId24"/>
            </p:custDataLst>
          </p:nvPr>
        </p:nvSpPr>
        <p:spPr>
          <a:xfrm flipH="1">
            <a:off x="11430635" y="5520690"/>
            <a:ext cx="85725" cy="914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pic>
        <p:nvPicPr>
          <p:cNvPr id="6" name="Picture 5" descr="360_F_285044595_YohrOsRBOT72ot8iseEV5RxoTbrM3Q5R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26610" y="4366260"/>
            <a:ext cx="2941320" cy="1097280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VCG211280058674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 rot="10800000"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任意多边形: 形状 14"/>
          <p:cNvSpPr/>
          <p:nvPr>
            <p:custDataLst>
              <p:tags r:id="rId2"/>
            </p:custDataLst>
          </p:nvPr>
        </p:nvSpPr>
        <p:spPr>
          <a:xfrm>
            <a:off x="2376796" y="1261981"/>
            <a:ext cx="7438409" cy="110315"/>
          </a:xfrm>
          <a:custGeom>
            <a:avLst/>
            <a:gdLst>
              <a:gd name="connsiteX0" fmla="*/ 0 w 10926501"/>
              <a:gd name="connsiteY0" fmla="*/ 0 h 162045"/>
              <a:gd name="connsiteX1" fmla="*/ 3761772 w 10926501"/>
              <a:gd name="connsiteY1" fmla="*/ 0 h 162045"/>
              <a:gd name="connsiteX2" fmla="*/ 3923817 w 10926501"/>
              <a:gd name="connsiteY2" fmla="*/ 162045 h 162045"/>
              <a:gd name="connsiteX3" fmla="*/ 6979534 w 10926501"/>
              <a:gd name="connsiteY3" fmla="*/ 162045 h 162045"/>
              <a:gd name="connsiteX4" fmla="*/ 7141579 w 10926501"/>
              <a:gd name="connsiteY4" fmla="*/ 0 h 162045"/>
              <a:gd name="connsiteX5" fmla="*/ 10926501 w 10926501"/>
              <a:gd name="connsiteY5" fmla="*/ 0 h 16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6501" h="162045">
                <a:moveTo>
                  <a:pt x="0" y="0"/>
                </a:moveTo>
                <a:lnTo>
                  <a:pt x="3761772" y="0"/>
                </a:lnTo>
                <a:lnTo>
                  <a:pt x="3923817" y="162045"/>
                </a:lnTo>
                <a:lnTo>
                  <a:pt x="6979534" y="162045"/>
                </a:lnTo>
                <a:lnTo>
                  <a:pt x="7141579" y="0"/>
                </a:lnTo>
                <a:lnTo>
                  <a:pt x="10926501" y="0"/>
                </a:lnTo>
              </a:path>
            </a:pathLst>
          </a:custGeom>
          <a:noFill/>
          <a:ln w="19050">
            <a:gradFill>
              <a:gsLst>
                <a:gs pos="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5" name="组合 4"/>
          <p:cNvGrpSpPr/>
          <p:nvPr>
            <p:custDataLst>
              <p:tags r:id="rId3"/>
            </p:custDataLst>
          </p:nvPr>
        </p:nvGrpSpPr>
        <p:grpSpPr>
          <a:xfrm>
            <a:off x="377825" y="1706880"/>
            <a:ext cx="3560445" cy="1492250"/>
            <a:chOff x="1182" y="2068"/>
            <a:chExt cx="5607" cy="2350"/>
          </a:xfrm>
        </p:grpSpPr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 flipH="1">
              <a:off x="2248" y="2068"/>
              <a:ext cx="3927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8000" i="1" dirty="0">
                  <a:ln>
                    <a:gradFill>
                      <a:gsLst>
                        <a:gs pos="0">
                          <a:schemeClr val="bg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51000">
                          <a:schemeClr val="bg1"/>
                        </a:gs>
                      </a:gsLst>
                      <a:lin ang="5400000" scaled="1"/>
                    </a:gradFill>
                  </a:ln>
                  <a:noFill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rPr>
                <a:t>01</a:t>
              </a:r>
              <a:endParaRPr lang="en-US" altLang="zh-CN" sz="8000" i="1" dirty="0">
                <a:ln>
                  <a:gradFill>
                    <a:gsLst>
                      <a:gs pos="0">
                        <a:schemeClr val="bg1"/>
                      </a:gs>
                      <a:gs pos="56000">
                        <a:srgbClr val="FFFFFF">
                          <a:alpha val="0"/>
                        </a:srgbClr>
                      </a:gs>
                      <a:gs pos="51000">
                        <a:schemeClr val="bg1"/>
                      </a:gs>
                    </a:gsLst>
                    <a:lin ang="5400000" scaled="1"/>
                  </a:gradFill>
                </a:ln>
                <a:noFill/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82" y="3211"/>
              <a:ext cx="5607" cy="1207"/>
              <a:chOff x="1279" y="3137"/>
              <a:chExt cx="5607" cy="1299"/>
            </a:xfrm>
          </p:grpSpPr>
          <p:sp>
            <p:nvSpPr>
              <p:cNvPr id="64" name="平行四边形 63"/>
              <p:cNvSpPr/>
              <p:nvPr>
                <p:custDataLst>
                  <p:tags r:id="rId5"/>
                </p:custDataLst>
              </p:nvPr>
            </p:nvSpPr>
            <p:spPr>
              <a:xfrm rot="10800000">
                <a:off x="1635" y="3137"/>
                <a:ext cx="5251" cy="1109"/>
              </a:xfrm>
              <a:prstGeom prst="parallelogram">
                <a:avLst>
                  <a:gd name="adj" fmla="val 68862"/>
                </a:avLst>
              </a:prstGeom>
              <a:noFill/>
              <a:ln w="25400">
                <a:gradFill flip="none" rotWithShape="1">
                  <a:gsLst>
                    <a:gs pos="2000">
                      <a:schemeClr val="accent6">
                        <a:alpha val="0"/>
                      </a:schemeClr>
                    </a:gs>
                    <a:gs pos="50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solidFill>
                    <a:schemeClr val="lt1"/>
                  </a:solidFill>
                  <a:cs typeface="Inter" panose="02000503000000020004" charset="0"/>
                </a:endParaRPr>
              </a:p>
            </p:txBody>
          </p:sp>
          <p:sp>
            <p:nvSpPr>
              <p:cNvPr id="63" name="平行四边形 62"/>
              <p:cNvSpPr/>
              <p:nvPr>
                <p:custDataLst>
                  <p:tags r:id="rId6"/>
                </p:custDataLst>
              </p:nvPr>
            </p:nvSpPr>
            <p:spPr>
              <a:xfrm rot="10800000">
                <a:off x="1279" y="3310"/>
                <a:ext cx="5242" cy="1126"/>
              </a:xfrm>
              <a:prstGeom prst="parallelogram">
                <a:avLst>
                  <a:gd name="adj" fmla="val 68862"/>
                </a:avLst>
              </a:prstGeom>
              <a:noFill/>
              <a:ln w="25400">
                <a:gradFill>
                  <a:gsLst>
                    <a:gs pos="2000">
                      <a:schemeClr val="accent1">
                        <a:alpha val="0"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lt1"/>
                  </a:solidFill>
                  <a:cs typeface="Inter" panose="02000503000000020004" charset="0"/>
                </a:endParaRPr>
              </a:p>
            </p:txBody>
          </p:sp>
        </p:grpSp>
        <p:sp>
          <p:nvSpPr>
            <p:cNvPr id="65" name="文本框 64"/>
            <p:cNvSpPr txBox="1"/>
            <p:nvPr>
              <p:custDataLst>
                <p:tags r:id="rId7"/>
              </p:custDataLst>
            </p:nvPr>
          </p:nvSpPr>
          <p:spPr>
            <a:xfrm flipH="1">
              <a:off x="2150" y="3429"/>
              <a:ext cx="3927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2800" i="1" dirty="0">
                  <a:solidFill>
                    <a:schemeClr val="lt1"/>
                  </a:solidFill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rPr>
                <a:t>Introduction</a:t>
              </a:r>
              <a:endParaRPr lang="en-US" altLang="en-US" sz="2800" i="1" dirty="0">
                <a:solidFill>
                  <a:schemeClr val="lt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endParaRPr>
            </a:p>
          </p:txBody>
        </p:sp>
      </p:grpSp>
      <p:sp>
        <p:nvSpPr>
          <p:cNvPr id="38" name="文本框 37"/>
          <p:cNvSpPr txBox="1"/>
          <p:nvPr>
            <p:custDataLst>
              <p:tags r:id="rId8"/>
            </p:custDataLst>
          </p:nvPr>
        </p:nvSpPr>
        <p:spPr>
          <a:xfrm>
            <a:off x="4150995" y="493395"/>
            <a:ext cx="38900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buClrTx/>
              <a:buSzTx/>
              <a:buFontTx/>
            </a:pPr>
            <a:r>
              <a:rPr lang="en-US" altLang="en-US" sz="4400" i="1">
                <a:solidFill>
                  <a:schemeClr val="l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HTTP/2</a:t>
            </a:r>
            <a:endParaRPr lang="en-US" altLang="en-US" sz="4400" i="1">
              <a:solidFill>
                <a:schemeClr val="lt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 flipH="1">
            <a:off x="4992370" y="1706880"/>
            <a:ext cx="24936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 i="1" dirty="0">
                <a:ln>
                  <a:gradFill>
                    <a:gsLst>
                      <a:gs pos="0">
                        <a:schemeClr val="bg1"/>
                      </a:gs>
                      <a:gs pos="56000">
                        <a:srgbClr val="FFFFFF">
                          <a:alpha val="0"/>
                        </a:srgbClr>
                      </a:gs>
                      <a:gs pos="51000">
                        <a:schemeClr val="bg1"/>
                      </a:gs>
                    </a:gsLst>
                    <a:lin ang="5400000" scaled="1"/>
                  </a:gradFill>
                </a:ln>
                <a:noFill/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02</a:t>
            </a:r>
            <a:endParaRPr lang="en-US" altLang="zh-CN" sz="8000" i="1" dirty="0">
              <a:ln>
                <a:gradFill>
                  <a:gsLst>
                    <a:gs pos="0">
                      <a:schemeClr val="bg1"/>
                    </a:gs>
                    <a:gs pos="56000">
                      <a:srgbClr val="FFFFFF">
                        <a:alpha val="0"/>
                      </a:srgbClr>
                    </a:gs>
                    <a:gs pos="51000">
                      <a:schemeClr val="bg1"/>
                    </a:gs>
                  </a:gsLst>
                  <a:lin ang="5400000" scaled="1"/>
                </a:gradFill>
              </a:ln>
              <a:noFill/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12" name="组合 11"/>
          <p:cNvGrpSpPr/>
          <p:nvPr>
            <p:custDataLst>
              <p:tags r:id="rId10"/>
            </p:custDataLst>
          </p:nvPr>
        </p:nvGrpSpPr>
        <p:grpSpPr>
          <a:xfrm rot="0">
            <a:off x="4315460" y="2432685"/>
            <a:ext cx="3560445" cy="766445"/>
            <a:chOff x="1279" y="3137"/>
            <a:chExt cx="5607" cy="1299"/>
          </a:xfrm>
        </p:grpSpPr>
        <p:sp>
          <p:nvSpPr>
            <p:cNvPr id="13" name="平行四边形 12"/>
            <p:cNvSpPr/>
            <p:nvPr>
              <p:custDataLst>
                <p:tags r:id="rId11"/>
              </p:custDataLst>
            </p:nvPr>
          </p:nvSpPr>
          <p:spPr>
            <a:xfrm rot="10800000">
              <a:off x="1635" y="3137"/>
              <a:ext cx="5251" cy="1109"/>
            </a:xfrm>
            <a:prstGeom prst="parallelogram">
              <a:avLst>
                <a:gd name="adj" fmla="val 68862"/>
              </a:avLst>
            </a:prstGeom>
            <a:noFill/>
            <a:ln w="25400">
              <a:gradFill flip="none" rotWithShape="1">
                <a:gsLst>
                  <a:gs pos="2000">
                    <a:schemeClr val="accent6">
                      <a:alpha val="0"/>
                    </a:schemeClr>
                  </a:gs>
                  <a:gs pos="50000">
                    <a:schemeClr val="accent6"/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>
              <p:custDataLst>
                <p:tags r:id="rId12"/>
              </p:custDataLst>
            </p:nvPr>
          </p:nvSpPr>
          <p:spPr>
            <a:xfrm rot="10800000">
              <a:off x="1279" y="3310"/>
              <a:ext cx="5242" cy="1126"/>
            </a:xfrm>
            <a:prstGeom prst="parallelogram">
              <a:avLst>
                <a:gd name="adj" fmla="val 68862"/>
              </a:avLst>
            </a:prstGeom>
            <a:noFill/>
            <a:ln w="25400">
              <a:gradFill>
                <a:gsLst>
                  <a:gs pos="2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</p:grpSp>
      <p:sp>
        <p:nvSpPr>
          <p:cNvPr id="15" name="文本框 14"/>
          <p:cNvSpPr txBox="1"/>
          <p:nvPr>
            <p:custDataLst>
              <p:tags r:id="rId13"/>
            </p:custDataLst>
          </p:nvPr>
        </p:nvSpPr>
        <p:spPr>
          <a:xfrm flipH="1">
            <a:off x="4930140" y="2571115"/>
            <a:ext cx="2493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i="1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Limitations </a:t>
            </a:r>
            <a:endParaRPr lang="en-US" altLang="en-US" sz="2800" i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4"/>
            </p:custDataLst>
          </p:nvPr>
        </p:nvSpPr>
        <p:spPr>
          <a:xfrm flipH="1">
            <a:off x="8930005" y="1706880"/>
            <a:ext cx="24936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 i="1" dirty="0">
                <a:ln>
                  <a:gradFill>
                    <a:gsLst>
                      <a:gs pos="0">
                        <a:schemeClr val="bg1"/>
                      </a:gs>
                      <a:gs pos="56000">
                        <a:srgbClr val="FFFFFF">
                          <a:alpha val="0"/>
                        </a:srgbClr>
                      </a:gs>
                      <a:gs pos="51000">
                        <a:schemeClr val="bg1"/>
                      </a:gs>
                    </a:gsLst>
                    <a:lin ang="5400000" scaled="1"/>
                  </a:gradFill>
                </a:ln>
                <a:noFill/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03</a:t>
            </a:r>
            <a:endParaRPr lang="en-US" altLang="zh-CN" sz="8000" i="1" dirty="0">
              <a:ln>
                <a:gradFill>
                  <a:gsLst>
                    <a:gs pos="0">
                      <a:schemeClr val="bg1"/>
                    </a:gs>
                    <a:gs pos="56000">
                      <a:srgbClr val="FFFFFF">
                        <a:alpha val="0"/>
                      </a:srgbClr>
                    </a:gs>
                    <a:gs pos="51000">
                      <a:schemeClr val="bg1"/>
                    </a:gs>
                  </a:gsLst>
                  <a:lin ang="5400000" scaled="1"/>
                </a:gradFill>
              </a:ln>
              <a:noFill/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 rot="0">
            <a:off x="8253095" y="2432685"/>
            <a:ext cx="3560445" cy="766445"/>
            <a:chOff x="1279" y="3137"/>
            <a:chExt cx="5607" cy="1299"/>
          </a:xfrm>
        </p:grpSpPr>
        <p:sp>
          <p:nvSpPr>
            <p:cNvPr id="19" name="平行四边形 18"/>
            <p:cNvSpPr/>
            <p:nvPr>
              <p:custDataLst>
                <p:tags r:id="rId16"/>
              </p:custDataLst>
            </p:nvPr>
          </p:nvSpPr>
          <p:spPr>
            <a:xfrm rot="10800000">
              <a:off x="1635" y="3137"/>
              <a:ext cx="5251" cy="1109"/>
            </a:xfrm>
            <a:prstGeom prst="parallelogram">
              <a:avLst>
                <a:gd name="adj" fmla="val 68862"/>
              </a:avLst>
            </a:prstGeom>
            <a:noFill/>
            <a:ln w="25400">
              <a:gradFill flip="none" rotWithShape="1">
                <a:gsLst>
                  <a:gs pos="2000">
                    <a:schemeClr val="accent6">
                      <a:alpha val="0"/>
                    </a:schemeClr>
                  </a:gs>
                  <a:gs pos="50000">
                    <a:schemeClr val="accent6"/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sp>
          <p:nvSpPr>
            <p:cNvPr id="20" name="平行四边形 19"/>
            <p:cNvSpPr/>
            <p:nvPr>
              <p:custDataLst>
                <p:tags r:id="rId17"/>
              </p:custDataLst>
            </p:nvPr>
          </p:nvSpPr>
          <p:spPr>
            <a:xfrm rot="10800000">
              <a:off x="1279" y="3310"/>
              <a:ext cx="5242" cy="1126"/>
            </a:xfrm>
            <a:prstGeom prst="parallelogram">
              <a:avLst>
                <a:gd name="adj" fmla="val 68862"/>
              </a:avLst>
            </a:prstGeom>
            <a:noFill/>
            <a:ln w="25400">
              <a:gradFill>
                <a:gsLst>
                  <a:gs pos="2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</p:grpSp>
      <p:sp>
        <p:nvSpPr>
          <p:cNvPr id="21" name="文本框 20"/>
          <p:cNvSpPr txBox="1"/>
          <p:nvPr>
            <p:custDataLst>
              <p:tags r:id="rId18"/>
            </p:custDataLst>
          </p:nvPr>
        </p:nvSpPr>
        <p:spPr>
          <a:xfrm flipH="1">
            <a:off x="8615045" y="2139950"/>
            <a:ext cx="28206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i="1">
                <a:ln>
                  <a:noFill/>
                </a:ln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 Improvements </a:t>
            </a:r>
            <a:endParaRPr lang="en-US" altLang="en-US" sz="2800" i="1">
              <a:ln>
                <a:noFill/>
              </a:ln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9"/>
            </p:custDataLst>
          </p:nvPr>
        </p:nvSpPr>
        <p:spPr>
          <a:xfrm flipH="1">
            <a:off x="1054735" y="3980180"/>
            <a:ext cx="24936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 i="1" dirty="0">
                <a:ln>
                  <a:gradFill>
                    <a:gsLst>
                      <a:gs pos="0">
                        <a:schemeClr val="bg1"/>
                      </a:gs>
                      <a:gs pos="56000">
                        <a:srgbClr val="FFFFFF">
                          <a:alpha val="0"/>
                        </a:srgbClr>
                      </a:gs>
                      <a:gs pos="51000">
                        <a:schemeClr val="bg1"/>
                      </a:gs>
                    </a:gsLst>
                    <a:lin ang="5400000" scaled="1"/>
                  </a:gradFill>
                </a:ln>
                <a:noFill/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04</a:t>
            </a:r>
            <a:endParaRPr lang="en-US" altLang="zh-CN" sz="8000" i="1" dirty="0">
              <a:ln>
                <a:gradFill>
                  <a:gsLst>
                    <a:gs pos="0">
                      <a:schemeClr val="bg1"/>
                    </a:gs>
                    <a:gs pos="56000">
                      <a:srgbClr val="FFFFFF">
                        <a:alpha val="0"/>
                      </a:srgbClr>
                    </a:gs>
                    <a:gs pos="51000">
                      <a:schemeClr val="bg1"/>
                    </a:gs>
                  </a:gsLst>
                  <a:lin ang="5400000" scaled="1"/>
                </a:gradFill>
              </a:ln>
              <a:noFill/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24" name="组合 23"/>
          <p:cNvGrpSpPr/>
          <p:nvPr>
            <p:custDataLst>
              <p:tags r:id="rId20"/>
            </p:custDataLst>
          </p:nvPr>
        </p:nvGrpSpPr>
        <p:grpSpPr>
          <a:xfrm rot="0">
            <a:off x="377825" y="4705985"/>
            <a:ext cx="3560445" cy="766445"/>
            <a:chOff x="1279" y="3137"/>
            <a:chExt cx="5607" cy="1299"/>
          </a:xfrm>
        </p:grpSpPr>
        <p:sp>
          <p:nvSpPr>
            <p:cNvPr id="25" name="平行四边形 24"/>
            <p:cNvSpPr/>
            <p:nvPr>
              <p:custDataLst>
                <p:tags r:id="rId21"/>
              </p:custDataLst>
            </p:nvPr>
          </p:nvSpPr>
          <p:spPr>
            <a:xfrm rot="10800000">
              <a:off x="1635" y="3137"/>
              <a:ext cx="5251" cy="1109"/>
            </a:xfrm>
            <a:prstGeom prst="parallelogram">
              <a:avLst>
                <a:gd name="adj" fmla="val 68862"/>
              </a:avLst>
            </a:prstGeom>
            <a:noFill/>
            <a:ln w="25400">
              <a:gradFill flip="none" rotWithShape="1">
                <a:gsLst>
                  <a:gs pos="2000">
                    <a:schemeClr val="accent6">
                      <a:alpha val="0"/>
                    </a:schemeClr>
                  </a:gs>
                  <a:gs pos="50000">
                    <a:schemeClr val="accent6"/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sp>
          <p:nvSpPr>
            <p:cNvPr id="26" name="平行四边形 25"/>
            <p:cNvSpPr/>
            <p:nvPr>
              <p:custDataLst>
                <p:tags r:id="rId22"/>
              </p:custDataLst>
            </p:nvPr>
          </p:nvSpPr>
          <p:spPr>
            <a:xfrm rot="10800000">
              <a:off x="1279" y="3310"/>
              <a:ext cx="5242" cy="1126"/>
            </a:xfrm>
            <a:prstGeom prst="parallelogram">
              <a:avLst>
                <a:gd name="adj" fmla="val 68862"/>
              </a:avLst>
            </a:prstGeom>
            <a:noFill/>
            <a:ln w="25400">
              <a:gradFill>
                <a:gsLst>
                  <a:gs pos="2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23"/>
            </p:custDataLst>
          </p:nvPr>
        </p:nvSpPr>
        <p:spPr>
          <a:xfrm flipH="1">
            <a:off x="260350" y="4844415"/>
            <a:ext cx="3876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i="1">
                <a:ln>
                  <a:noFill/>
                </a:ln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Interleaving Frames</a:t>
            </a:r>
            <a:endParaRPr lang="en-US" altLang="en-US" sz="2800" i="1">
              <a:ln>
                <a:noFill/>
              </a:ln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4"/>
            </p:custDataLst>
          </p:nvPr>
        </p:nvSpPr>
        <p:spPr>
          <a:xfrm flipH="1">
            <a:off x="4992370" y="3980180"/>
            <a:ext cx="24936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 i="1" dirty="0">
                <a:ln>
                  <a:gradFill>
                    <a:gsLst>
                      <a:gs pos="0">
                        <a:schemeClr val="bg1"/>
                      </a:gs>
                      <a:gs pos="56000">
                        <a:srgbClr val="FFFFFF">
                          <a:alpha val="0"/>
                        </a:srgbClr>
                      </a:gs>
                      <a:gs pos="51000">
                        <a:schemeClr val="bg1"/>
                      </a:gs>
                    </a:gsLst>
                    <a:lin ang="5400000" scaled="1"/>
                  </a:gradFill>
                </a:ln>
                <a:noFill/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05</a:t>
            </a:r>
            <a:endParaRPr lang="en-US" altLang="zh-CN" sz="8000" i="1" dirty="0">
              <a:ln>
                <a:gradFill>
                  <a:gsLst>
                    <a:gs pos="0">
                      <a:schemeClr val="bg1"/>
                    </a:gs>
                    <a:gs pos="56000">
                      <a:srgbClr val="FFFFFF">
                        <a:alpha val="0"/>
                      </a:srgbClr>
                    </a:gs>
                    <a:gs pos="51000">
                      <a:schemeClr val="bg1"/>
                    </a:gs>
                  </a:gsLst>
                  <a:lin ang="5400000" scaled="1"/>
                </a:gradFill>
              </a:ln>
              <a:noFill/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0" name="组合 29"/>
          <p:cNvGrpSpPr/>
          <p:nvPr>
            <p:custDataLst>
              <p:tags r:id="rId25"/>
            </p:custDataLst>
          </p:nvPr>
        </p:nvGrpSpPr>
        <p:grpSpPr>
          <a:xfrm rot="0">
            <a:off x="4315460" y="4705985"/>
            <a:ext cx="3560445" cy="766445"/>
            <a:chOff x="1279" y="3137"/>
            <a:chExt cx="5607" cy="1299"/>
          </a:xfrm>
        </p:grpSpPr>
        <p:sp>
          <p:nvSpPr>
            <p:cNvPr id="31" name="平行四边形 30"/>
            <p:cNvSpPr/>
            <p:nvPr>
              <p:custDataLst>
                <p:tags r:id="rId26"/>
              </p:custDataLst>
            </p:nvPr>
          </p:nvSpPr>
          <p:spPr>
            <a:xfrm rot="10800000">
              <a:off x="1635" y="3137"/>
              <a:ext cx="5251" cy="1109"/>
            </a:xfrm>
            <a:prstGeom prst="parallelogram">
              <a:avLst>
                <a:gd name="adj" fmla="val 68862"/>
              </a:avLst>
            </a:prstGeom>
            <a:noFill/>
            <a:ln w="25400">
              <a:gradFill flip="none" rotWithShape="1">
                <a:gsLst>
                  <a:gs pos="2000">
                    <a:schemeClr val="accent6">
                      <a:alpha val="0"/>
                    </a:schemeClr>
                  </a:gs>
                  <a:gs pos="50000">
                    <a:schemeClr val="accent6"/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sp>
          <p:nvSpPr>
            <p:cNvPr id="32" name="平行四边形 31"/>
            <p:cNvSpPr/>
            <p:nvPr>
              <p:custDataLst>
                <p:tags r:id="rId27"/>
              </p:custDataLst>
            </p:nvPr>
          </p:nvSpPr>
          <p:spPr>
            <a:xfrm rot="10800000">
              <a:off x="1279" y="3310"/>
              <a:ext cx="5242" cy="1126"/>
            </a:xfrm>
            <a:prstGeom prst="parallelogram">
              <a:avLst>
                <a:gd name="adj" fmla="val 68862"/>
              </a:avLst>
            </a:prstGeom>
            <a:noFill/>
            <a:ln w="25400">
              <a:gradFill>
                <a:gsLst>
                  <a:gs pos="2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</p:grpSp>
      <p:sp>
        <p:nvSpPr>
          <p:cNvPr id="33" name="文本框 32"/>
          <p:cNvSpPr txBox="1"/>
          <p:nvPr>
            <p:custDataLst>
              <p:tags r:id="rId28"/>
            </p:custDataLst>
          </p:nvPr>
        </p:nvSpPr>
        <p:spPr>
          <a:xfrm flipH="1">
            <a:off x="4352925" y="4844415"/>
            <a:ext cx="3778250" cy="730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2800" i="1">
                <a:ln>
                  <a:noFill/>
                </a:ln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Prioritizing Frames</a:t>
            </a:r>
            <a:endParaRPr lang="en-US" altLang="en-US" sz="2800" i="1">
              <a:ln>
                <a:noFill/>
              </a:ln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 flipH="1">
            <a:off x="8930005" y="3980180"/>
            <a:ext cx="24936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8000" i="1" dirty="0">
                <a:ln>
                  <a:gradFill>
                    <a:gsLst>
                      <a:gs pos="0">
                        <a:schemeClr val="bg1"/>
                      </a:gs>
                      <a:gs pos="56000">
                        <a:srgbClr val="FFFFFF">
                          <a:alpha val="0"/>
                        </a:srgbClr>
                      </a:gs>
                      <a:gs pos="51000">
                        <a:schemeClr val="bg1"/>
                      </a:gs>
                    </a:gsLst>
                    <a:lin ang="5400000" scaled="1"/>
                  </a:gradFill>
                </a:ln>
                <a:noFill/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06</a:t>
            </a:r>
            <a:endParaRPr lang="en-US" altLang="zh-CN" sz="8000" i="1" dirty="0">
              <a:ln>
                <a:gradFill>
                  <a:gsLst>
                    <a:gs pos="0">
                      <a:schemeClr val="bg1"/>
                    </a:gs>
                    <a:gs pos="56000">
                      <a:srgbClr val="FFFFFF">
                        <a:alpha val="0"/>
                      </a:srgbClr>
                    </a:gs>
                    <a:gs pos="51000">
                      <a:schemeClr val="bg1"/>
                    </a:gs>
                  </a:gsLst>
                  <a:lin ang="5400000" scaled="1"/>
                </a:gradFill>
              </a:ln>
              <a:noFill/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6" name="组合 35"/>
          <p:cNvGrpSpPr/>
          <p:nvPr>
            <p:custDataLst>
              <p:tags r:id="rId30"/>
            </p:custDataLst>
          </p:nvPr>
        </p:nvGrpSpPr>
        <p:grpSpPr>
          <a:xfrm rot="0">
            <a:off x="8253095" y="4705985"/>
            <a:ext cx="3560445" cy="766445"/>
            <a:chOff x="1279" y="3137"/>
            <a:chExt cx="5607" cy="1299"/>
          </a:xfrm>
        </p:grpSpPr>
        <p:sp>
          <p:nvSpPr>
            <p:cNvPr id="37" name="平行四边形 36"/>
            <p:cNvSpPr/>
            <p:nvPr>
              <p:custDataLst>
                <p:tags r:id="rId31"/>
              </p:custDataLst>
            </p:nvPr>
          </p:nvSpPr>
          <p:spPr>
            <a:xfrm rot="10800000">
              <a:off x="1635" y="3137"/>
              <a:ext cx="5251" cy="1109"/>
            </a:xfrm>
            <a:prstGeom prst="parallelogram">
              <a:avLst>
                <a:gd name="adj" fmla="val 68862"/>
              </a:avLst>
            </a:prstGeom>
            <a:noFill/>
            <a:ln w="25400">
              <a:gradFill flip="none" rotWithShape="1">
                <a:gsLst>
                  <a:gs pos="2000">
                    <a:schemeClr val="accent6">
                      <a:alpha val="0"/>
                    </a:schemeClr>
                  </a:gs>
                  <a:gs pos="50000">
                    <a:schemeClr val="accent6"/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sp>
          <p:nvSpPr>
            <p:cNvPr id="39" name="平行四边形 38"/>
            <p:cNvSpPr/>
            <p:nvPr>
              <p:custDataLst>
                <p:tags r:id="rId32"/>
              </p:custDataLst>
            </p:nvPr>
          </p:nvSpPr>
          <p:spPr>
            <a:xfrm rot="10800000">
              <a:off x="1279" y="3310"/>
              <a:ext cx="5242" cy="1126"/>
            </a:xfrm>
            <a:prstGeom prst="parallelogram">
              <a:avLst>
                <a:gd name="adj" fmla="val 68862"/>
              </a:avLst>
            </a:prstGeom>
            <a:noFill/>
            <a:ln w="25400">
              <a:gradFill>
                <a:gsLst>
                  <a:gs pos="2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</p:grpSp>
      <p:sp>
        <p:nvSpPr>
          <p:cNvPr id="40" name="文本框 39"/>
          <p:cNvSpPr txBox="1"/>
          <p:nvPr>
            <p:custDataLst>
              <p:tags r:id="rId33"/>
            </p:custDataLst>
          </p:nvPr>
        </p:nvSpPr>
        <p:spPr>
          <a:xfrm flipH="1">
            <a:off x="8867775" y="4844415"/>
            <a:ext cx="2493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i="1">
                <a:ln>
                  <a:noFill/>
                </a:ln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Summary</a:t>
            </a:r>
            <a:endParaRPr lang="en-US" altLang="en-US" sz="2800" i="1">
              <a:ln>
                <a:noFill/>
              </a:ln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</p:spTree>
    <p:custDataLst>
      <p:tags r:id="rId3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VCG2112800586751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flipH="1">
            <a:off x="8890" y="0"/>
            <a:ext cx="12183110" cy="6858000"/>
          </a:xfrm>
          <a:prstGeom prst="rect">
            <a:avLst/>
          </a:prstGeom>
        </p:spPr>
      </p:pic>
      <p:sp>
        <p:nvSpPr>
          <p:cNvPr id="55" name="半闭框 54"/>
          <p:cNvSpPr/>
          <p:nvPr/>
        </p:nvSpPr>
        <p:spPr>
          <a:xfrm rot="10800000" flipH="1" flipV="1">
            <a:off x="411554" y="28118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半闭框 38"/>
          <p:cNvSpPr/>
          <p:nvPr/>
        </p:nvSpPr>
        <p:spPr>
          <a:xfrm flipH="1" flipV="1">
            <a:off x="11538024" y="627177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1000" y="2009140"/>
            <a:ext cx="11430635" cy="3827780"/>
            <a:chOff x="264" y="3164"/>
            <a:chExt cx="18001" cy="6028"/>
          </a:xfrm>
        </p:grpSpPr>
        <p:grpSp>
          <p:nvGrpSpPr>
            <p:cNvPr id="25" name="组合 24"/>
            <p:cNvGrpSpPr/>
            <p:nvPr/>
          </p:nvGrpSpPr>
          <p:grpSpPr>
            <a:xfrm>
              <a:off x="264" y="3395"/>
              <a:ext cx="3779" cy="4010"/>
              <a:chOff x="264" y="3729"/>
              <a:chExt cx="3779" cy="4010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1271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264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14486" y="3395"/>
              <a:ext cx="3779" cy="4010"/>
              <a:chOff x="14486" y="3395"/>
              <a:chExt cx="3779" cy="4010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H="1">
                <a:off x="15493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86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1999" y="3164"/>
              <a:ext cx="14378" cy="6028"/>
              <a:chOff x="1999" y="3283"/>
              <a:chExt cx="14378" cy="6028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999" y="3283"/>
                <a:ext cx="14378" cy="4472"/>
                <a:chOff x="3417" y="3934"/>
                <a:chExt cx="11388" cy="3542"/>
              </a:xfrm>
            </p:grpSpPr>
            <p:sp>
              <p:nvSpPr>
                <p:cNvPr id="64" name="平行四边形 63"/>
                <p:cNvSpPr/>
                <p:nvPr>
                  <p:custDataLst>
                    <p:tags r:id="rId2"/>
                  </p:custDataLst>
                </p:nvPr>
              </p:nvSpPr>
              <p:spPr>
                <a:xfrm rot="10800000">
                  <a:off x="4267" y="3934"/>
                  <a:ext cx="10538" cy="3119"/>
                </a:xfrm>
                <a:prstGeom prst="parallelogram">
                  <a:avLst>
                    <a:gd name="adj" fmla="val 68862"/>
                  </a:avLst>
                </a:prstGeom>
                <a:solidFill>
                  <a:schemeClr val="accent3">
                    <a:alpha val="15000"/>
                  </a:schemeClr>
                </a:solidFill>
                <a:ln w="38100">
                  <a:gradFill>
                    <a:gsLst>
                      <a:gs pos="2000">
                        <a:schemeClr val="accent6">
                          <a:alpha val="0"/>
                        </a:schemeClr>
                      </a:gs>
                      <a:gs pos="50000">
                        <a:schemeClr val="accent6"/>
                      </a:gs>
                      <a:gs pos="100000">
                        <a:schemeClr val="accent6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63" name="平行四边形 62"/>
                <p:cNvSpPr/>
                <p:nvPr>
                  <p:custDataLst>
                    <p:tags r:id="rId3"/>
                  </p:custDataLst>
                </p:nvPr>
              </p:nvSpPr>
              <p:spPr>
                <a:xfrm rot="10800000">
                  <a:off x="3417" y="4357"/>
                  <a:ext cx="10537" cy="3119"/>
                </a:xfrm>
                <a:prstGeom prst="parallelogram">
                  <a:avLst>
                    <a:gd name="adj" fmla="val 68862"/>
                  </a:avLst>
                </a:prstGeom>
                <a:noFill/>
                <a:ln w="41275">
                  <a:gradFill>
                    <a:gsLst>
                      <a:gs pos="2000">
                        <a:schemeClr val="accent1">
                          <a:alpha val="0"/>
                        </a:schemeClr>
                      </a:gs>
                      <a:gs pos="50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</p:grpSp>
          <p:sp>
            <p:nvSpPr>
              <p:cNvPr id="65" name="文本框 64"/>
              <p:cNvSpPr txBox="1"/>
              <p:nvPr/>
            </p:nvSpPr>
            <p:spPr>
              <a:xfrm flipH="1">
                <a:off x="7526" y="4535"/>
                <a:ext cx="8256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en-US" sz="5600" i="1" dirty="0">
                    <a:solidFill>
                      <a:schemeClr val="lt1"/>
                    </a:solidFill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  <a:sym typeface="+mn-ea"/>
                  </a:rPr>
                  <a:t>Introduction</a:t>
                </a:r>
                <a:endParaRPr lang="zh-CN" altLang="en-US" sz="5600" i="1" cap="all" dirty="0">
                  <a:solidFill>
                    <a:schemeClr val="bg2"/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 flipH="1">
                <a:off x="4929" y="3998"/>
                <a:ext cx="3927" cy="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1500" i="1" dirty="0">
                    <a:ln>
                      <a:solidFill>
                        <a:schemeClr val="bg1"/>
                      </a:solidFill>
                    </a:ln>
                    <a:noFill/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</a:rPr>
                  <a:t>01</a:t>
                </a:r>
                <a:endParaRPr lang="en-US" altLang="zh-CN" sz="11500" i="1" dirty="0">
                  <a:ln>
                    <a:solidFill>
                      <a:schemeClr val="bg1"/>
                    </a:solidFill>
                  </a:ln>
                  <a:noFill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339" y="8282"/>
                <a:ext cx="7801" cy="1029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algn="dist"/>
                <a:r>
                  <a:rPr lang="en-US" altLang="en-US" sz="1400" b="1" i="1" cap="all">
                    <a:ln>
                      <a:noFill/>
                    </a:ln>
                    <a:solidFill>
                      <a:schemeClr val="bg2">
                        <a:alpha val="50000"/>
                      </a:schemeClr>
                    </a:solidFill>
                    <a:uFillTx/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Why speeding up delivery matters, and how protocols evolved to solve that.</a:t>
                </a:r>
                <a:endParaRPr lang="en-US" altLang="en-US" sz="1400" b="1" i="1" cap="all">
                  <a:ln>
                    <a:noFill/>
                  </a:ln>
                  <a:solidFill>
                    <a:schemeClr val="bg2">
                      <a:alpha val="50000"/>
                    </a:schemeClr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</p:grpSp>
      </p:grp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2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56355" y="332740"/>
            <a:ext cx="476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b="1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rPr>
              <a:t>Why is HTTP/2 important?</a:t>
            </a:r>
            <a:endParaRPr lang="en-US" altLang="en-US" sz="24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 flipH="1">
            <a:off x="8214360" y="447040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cxnSp>
        <p:nvCxnSpPr>
          <p:cNvPr id="44" name="Straight Connector 21"/>
          <p:cNvCxnSpPr/>
          <p:nvPr/>
        </p:nvCxnSpPr>
        <p:spPr>
          <a:xfrm>
            <a:off x="2061210" y="3800475"/>
            <a:ext cx="774128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25"/>
          <p:cNvSpPr txBox="1"/>
          <p:nvPr/>
        </p:nvSpPr>
        <p:spPr>
          <a:xfrm>
            <a:off x="1147445" y="4041140"/>
            <a:ext cx="1972310" cy="9220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The Evolution of HTTP</a:t>
            </a:r>
            <a:r>
              <a:rPr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rPr>
              <a:t> </a:t>
            </a:r>
            <a:endParaRPr dirty="0">
              <a:solidFill>
                <a:schemeClr val="accent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</a:endParaRPr>
          </a:p>
        </p:txBody>
      </p:sp>
      <p:sp>
        <p:nvSpPr>
          <p:cNvPr id="47" name="Oval 9"/>
          <p:cNvSpPr/>
          <p:nvPr/>
        </p:nvSpPr>
        <p:spPr>
          <a:xfrm>
            <a:off x="2012315" y="3652520"/>
            <a:ext cx="273685" cy="2736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48" name="Oval 10"/>
          <p:cNvSpPr/>
          <p:nvPr/>
        </p:nvSpPr>
        <p:spPr>
          <a:xfrm>
            <a:off x="4582160" y="3652520"/>
            <a:ext cx="273685" cy="2736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cs typeface="Inter" panose="02000503000000020004" charset="0"/>
            </a:endParaRPr>
          </a:p>
        </p:txBody>
      </p:sp>
      <p:cxnSp>
        <p:nvCxnSpPr>
          <p:cNvPr id="26" name="Straight Connector 35"/>
          <p:cNvCxnSpPr/>
          <p:nvPr/>
        </p:nvCxnSpPr>
        <p:spPr>
          <a:xfrm>
            <a:off x="9951720" y="2033905"/>
            <a:ext cx="0" cy="181737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11"/>
          <p:cNvSpPr/>
          <p:nvPr/>
        </p:nvSpPr>
        <p:spPr>
          <a:xfrm>
            <a:off x="7205980" y="3652520"/>
            <a:ext cx="273685" cy="2736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50" name="Oval 12"/>
          <p:cNvSpPr/>
          <p:nvPr/>
        </p:nvSpPr>
        <p:spPr>
          <a:xfrm>
            <a:off x="9803130" y="3652520"/>
            <a:ext cx="273685" cy="2736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52" name="TextBox 25"/>
          <p:cNvSpPr txBox="1"/>
          <p:nvPr/>
        </p:nvSpPr>
        <p:spPr>
          <a:xfrm>
            <a:off x="4855845" y="4041140"/>
            <a:ext cx="2248535" cy="9220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The Need for HTTP/2</a:t>
            </a:r>
            <a:r>
              <a:rPr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 </a:t>
            </a:r>
            <a:endParaRPr dirty="0">
              <a:solidFill>
                <a:schemeClr val="accent1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56" name="TextBox 25"/>
          <p:cNvSpPr txBox="1"/>
          <p:nvPr/>
        </p:nvSpPr>
        <p:spPr>
          <a:xfrm>
            <a:off x="9137650" y="4041140"/>
            <a:ext cx="1972310" cy="5067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accent6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Server Push</a:t>
            </a:r>
            <a:r>
              <a:rPr dirty="0">
                <a:solidFill>
                  <a:schemeClr val="accent6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 </a:t>
            </a:r>
            <a:endParaRPr dirty="0">
              <a:solidFill>
                <a:schemeClr val="accent6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64" name="Oval 46"/>
          <p:cNvSpPr/>
          <p:nvPr/>
        </p:nvSpPr>
        <p:spPr>
          <a:xfrm>
            <a:off x="3299460" y="3750310"/>
            <a:ext cx="119380" cy="1193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65" name="Oval 48"/>
          <p:cNvSpPr/>
          <p:nvPr/>
        </p:nvSpPr>
        <p:spPr>
          <a:xfrm>
            <a:off x="5892800" y="3750310"/>
            <a:ext cx="119380" cy="119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cs typeface="Inter" panose="02000503000000020004" charset="0"/>
            </a:endParaRPr>
          </a:p>
        </p:txBody>
      </p:sp>
      <p:sp>
        <p:nvSpPr>
          <p:cNvPr id="66" name="Oval 49"/>
          <p:cNvSpPr/>
          <p:nvPr/>
        </p:nvSpPr>
        <p:spPr>
          <a:xfrm>
            <a:off x="8575040" y="3750310"/>
            <a:ext cx="119380" cy="1193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cs typeface="Inter" panose="020005030000000200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412240" y="2285365"/>
            <a:ext cx="1442085" cy="1565275"/>
            <a:chOff x="2224" y="3599"/>
            <a:chExt cx="2271" cy="2465"/>
          </a:xfrm>
        </p:grpSpPr>
        <p:sp>
          <p:nvSpPr>
            <p:cNvPr id="7" name="平行四边形 6"/>
            <p:cNvSpPr/>
            <p:nvPr>
              <p:custDataLst>
                <p:tags r:id="rId3"/>
              </p:custDataLst>
            </p:nvPr>
          </p:nvSpPr>
          <p:spPr>
            <a:xfrm rot="10800000">
              <a:off x="2224" y="3679"/>
              <a:ext cx="2271" cy="804"/>
            </a:xfrm>
            <a:prstGeom prst="parallelogram">
              <a:avLst>
                <a:gd name="adj" fmla="val 68862"/>
              </a:avLst>
            </a:prstGeom>
            <a:solidFill>
              <a:schemeClr val="accent3">
                <a:alpha val="15000"/>
              </a:schemeClr>
            </a:solidFill>
            <a:ln w="38100">
              <a:gradFill>
                <a:gsLst>
                  <a:gs pos="2000">
                    <a:schemeClr val="accent6">
                      <a:alpha val="0"/>
                    </a:schemeClr>
                  </a:gs>
                  <a:gs pos="50000">
                    <a:schemeClr val="accent6"/>
                  </a:gs>
                  <a:gs pos="100000">
                    <a:schemeClr val="accent6">
                      <a:alpha val="0"/>
                    </a:scheme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lt1"/>
                </a:solidFill>
                <a:cs typeface="Inter" panose="02000503000000020004" charset="0"/>
              </a:endParaRPr>
            </a:p>
          </p:txBody>
        </p:sp>
        <p:cxnSp>
          <p:nvCxnSpPr>
            <p:cNvPr id="61" name="Straight Connector 34"/>
            <p:cNvCxnSpPr/>
            <p:nvPr/>
          </p:nvCxnSpPr>
          <p:spPr>
            <a:xfrm>
              <a:off x="3368" y="4546"/>
              <a:ext cx="0" cy="1518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25"/>
            <p:cNvSpPr txBox="1"/>
            <p:nvPr/>
          </p:nvSpPr>
          <p:spPr>
            <a:xfrm>
              <a:off x="2422" y="3599"/>
              <a:ext cx="1875" cy="798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p>
              <a:pPr algn="ctr">
                <a:lnSpc>
                  <a:spcPct val="150000"/>
                </a:lnSpc>
              </a:pPr>
              <a:r>
                <a:rPr dirty="0">
                  <a:solidFill>
                    <a:schemeClr val="bg2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</a:rPr>
                <a:t>Topic</a:t>
              </a:r>
              <a:endParaRPr dirty="0">
                <a:solidFill>
                  <a:schemeClr val="bg2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endParaRPr>
            </a:p>
          </p:txBody>
        </p:sp>
      </p:grpSp>
      <p:cxnSp>
        <p:nvCxnSpPr>
          <p:cNvPr id="62" name="Straight Connector 35"/>
          <p:cNvCxnSpPr/>
          <p:nvPr/>
        </p:nvCxnSpPr>
        <p:spPr>
          <a:xfrm>
            <a:off x="5970905" y="2052320"/>
            <a:ext cx="0" cy="181737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http-timeline-1024x8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15" y="1270635"/>
            <a:ext cx="2587625" cy="2163445"/>
          </a:xfrm>
          <a:prstGeom prst="rect">
            <a:avLst/>
          </a:prstGeom>
        </p:spPr>
      </p:pic>
      <p:pic>
        <p:nvPicPr>
          <p:cNvPr id="6" name="Picture 5" descr="Screenshot 2025-07-13 1717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0" y="1733550"/>
            <a:ext cx="3572510" cy="1700530"/>
          </a:xfrm>
          <a:prstGeom prst="rect">
            <a:avLst/>
          </a:prstGeom>
        </p:spPr>
      </p:pic>
      <p:pic>
        <p:nvPicPr>
          <p:cNvPr id="16" name="Picture 15" descr="Screenshot 2025-07-13 1721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8970" y="1833245"/>
            <a:ext cx="3504565" cy="1581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平行四边形 18"/>
          <p:cNvSpPr/>
          <p:nvPr>
            <p:custDataLst>
              <p:tags r:id="rId1"/>
            </p:custDataLst>
          </p:nvPr>
        </p:nvSpPr>
        <p:spPr>
          <a:xfrm rot="10800000">
            <a:off x="652780" y="4919345"/>
            <a:ext cx="3701415" cy="865505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5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98" name="Content Placeholder 2"/>
          <p:cNvSpPr/>
          <p:nvPr>
            <p:custDataLst>
              <p:tags r:id="rId3"/>
            </p:custDataLst>
          </p:nvPr>
        </p:nvSpPr>
        <p:spPr>
          <a:xfrm>
            <a:off x="1816100" y="5043805"/>
            <a:ext cx="2192020" cy="575310"/>
          </a:xfrm>
          <a:prstGeom prst="rect">
            <a:avLst/>
          </a:prstGeom>
        </p:spPr>
        <p:txBody>
          <a:bodyPr wrap="square" bIns="46990" rtlCol="0" anchor="t">
            <a:normAutofit fontScale="50000"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>
                <a:srgbClr val="E24848"/>
              </a:buClr>
              <a:buSzTx/>
              <a:buFontTx/>
            </a:pPr>
            <a:r>
              <a:rPr lang="en-US" alt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 HPACK utilizes techniques such as Huffman encoding, indexing, and dynamic table management to minimize the size of headers without losing any critical information.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.</a:t>
            </a:r>
            <a:endParaRPr lang="en-US" sz="1200">
              <a:solidFill>
                <a:schemeClr val="bg1">
                  <a:lumMod val="85000"/>
                </a:schemeClr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pic>
        <p:nvPicPr>
          <p:cNvPr id="102" name="图片 101" descr="343439383331313b343532303031393bd2b5bca8b9dcc0ed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6985" y="5188585"/>
            <a:ext cx="286385" cy="286385"/>
          </a:xfrm>
          <a:prstGeom prst="rect">
            <a:avLst/>
          </a:prstGeom>
        </p:spPr>
      </p:pic>
      <p:sp>
        <p:nvSpPr>
          <p:cNvPr id="7" name="平行四边形 6"/>
          <p:cNvSpPr/>
          <p:nvPr>
            <p:custDataLst>
              <p:tags r:id="rId7"/>
            </p:custDataLst>
          </p:nvPr>
        </p:nvSpPr>
        <p:spPr>
          <a:xfrm rot="10800000">
            <a:off x="652780" y="1629410"/>
            <a:ext cx="3701415" cy="865505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5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5" name="Content Placeholder 2"/>
          <p:cNvSpPr/>
          <p:nvPr>
            <p:custDataLst>
              <p:tags r:id="rId8"/>
            </p:custDataLst>
          </p:nvPr>
        </p:nvSpPr>
        <p:spPr>
          <a:xfrm>
            <a:off x="1773555" y="1779905"/>
            <a:ext cx="2192020" cy="575310"/>
          </a:xfrm>
          <a:prstGeom prst="rect">
            <a:avLst/>
          </a:prstGeom>
        </p:spPr>
        <p:txBody>
          <a:bodyPr wrap="square" bIns="46990" rtlCol="0" anchor="t">
            <a:normAutofit fontScale="80000"/>
          </a:bodyPr>
          <a:p>
            <a:pPr lvl="0" algn="l" fontAlgn="auto">
              <a:lnSpc>
                <a:spcPct val="130000"/>
              </a:lnSpc>
              <a:spcAft>
                <a:spcPts val="1000"/>
              </a:spcAft>
              <a:buClr>
                <a:srgbClr val="E24848"/>
              </a:buClr>
              <a:buSzTx/>
              <a:buFontTx/>
            </a:pPr>
            <a:r>
              <a:rPr lang="en-US" alt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This compression technique reduces the size of the headers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.</a:t>
            </a:r>
            <a:endParaRPr lang="en-US" sz="1200">
              <a:solidFill>
                <a:schemeClr val="bg1">
                  <a:lumMod val="85000"/>
                </a:schemeClr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pic>
        <p:nvPicPr>
          <p:cNvPr id="99" name="图片 98" descr="343439383331313b343532303033313bd3a6d3c3c9ccb3c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79525" y="1924050"/>
            <a:ext cx="294005" cy="294005"/>
          </a:xfrm>
          <a:prstGeom prst="rect">
            <a:avLst/>
          </a:prstGeom>
        </p:spPr>
      </p:pic>
      <p:sp>
        <p:nvSpPr>
          <p:cNvPr id="16" name="平行四边形 15"/>
          <p:cNvSpPr/>
          <p:nvPr>
            <p:custDataLst>
              <p:tags r:id="rId12"/>
            </p:custDataLst>
          </p:nvPr>
        </p:nvSpPr>
        <p:spPr>
          <a:xfrm rot="10800000">
            <a:off x="652780" y="2726055"/>
            <a:ext cx="3701415" cy="865505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5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6" name="Content Placeholder 2"/>
          <p:cNvSpPr/>
          <p:nvPr>
            <p:custDataLst>
              <p:tags r:id="rId13"/>
            </p:custDataLst>
          </p:nvPr>
        </p:nvSpPr>
        <p:spPr>
          <a:xfrm>
            <a:off x="1784350" y="2882265"/>
            <a:ext cx="2192020" cy="575310"/>
          </a:xfrm>
          <a:prstGeom prst="rect">
            <a:avLst/>
          </a:prstGeom>
        </p:spPr>
        <p:txBody>
          <a:bodyPr wrap="square" bIns="46990" rtlCol="0" anchor="t">
            <a:normAutofit fontScale="60000"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>
                <a:srgbClr val="E24848"/>
              </a:buClr>
              <a:buSzTx/>
              <a:buFontTx/>
            </a:pPr>
            <a:r>
              <a:rPr lang="en-US" alt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 resulting in lower bandwidth consumption and faster communication between the client and server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.</a:t>
            </a:r>
            <a:endParaRPr lang="en-US" sz="1200">
              <a:solidFill>
                <a:schemeClr val="bg1">
                  <a:lumMod val="85000"/>
                </a:schemeClr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pic>
        <p:nvPicPr>
          <p:cNvPr id="100" name="图片 99" descr="343439383331313b343532303032343bb7a2b2bcb9dcc0ed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9680" y="2958465"/>
            <a:ext cx="353695" cy="353695"/>
          </a:xfrm>
          <a:prstGeom prst="rect">
            <a:avLst/>
          </a:prstGeom>
        </p:spPr>
      </p:pic>
      <p:sp>
        <p:nvSpPr>
          <p:cNvPr id="18" name="平行四边形 17"/>
          <p:cNvSpPr/>
          <p:nvPr>
            <p:custDataLst>
              <p:tags r:id="rId17"/>
            </p:custDataLst>
          </p:nvPr>
        </p:nvSpPr>
        <p:spPr>
          <a:xfrm rot="10800000">
            <a:off x="652780" y="3822700"/>
            <a:ext cx="3701415" cy="865505"/>
          </a:xfrm>
          <a:prstGeom prst="parallelogram">
            <a:avLst>
              <a:gd name="adj" fmla="val 68862"/>
            </a:avLst>
          </a:prstGeom>
          <a:solidFill>
            <a:schemeClr val="accent3">
              <a:alpha val="15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7" name="Content Placeholder 2"/>
          <p:cNvSpPr/>
          <p:nvPr>
            <p:custDataLst>
              <p:tags r:id="rId18"/>
            </p:custDataLst>
          </p:nvPr>
        </p:nvSpPr>
        <p:spPr>
          <a:xfrm>
            <a:off x="1819275" y="3946525"/>
            <a:ext cx="2192020" cy="575310"/>
          </a:xfrm>
          <a:prstGeom prst="rect">
            <a:avLst/>
          </a:prstGeom>
        </p:spPr>
        <p:txBody>
          <a:bodyPr wrap="square" bIns="46990" rtlCol="0" anchor="t">
            <a:normAutofit fontScale="60000"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>
                <a:srgbClr val="E24848"/>
              </a:buClr>
              <a:buSzTx/>
              <a:buFontTx/>
            </a:pPr>
            <a:r>
              <a:rPr lang="en-US" alt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The mechanism uses the HPACK (HTTP/2 Static Table and Huffman Encoding) algorithm to compress headers</a:t>
            </a:r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.</a:t>
            </a:r>
            <a:endParaRPr lang="en-US" sz="1200">
              <a:solidFill>
                <a:schemeClr val="bg1">
                  <a:lumMod val="85000"/>
                </a:schemeClr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pic>
        <p:nvPicPr>
          <p:cNvPr id="101" name="图片 100" descr="343439383331313b343532303032333bc6f3d2b5bcf2bde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68095" y="4081780"/>
            <a:ext cx="304800" cy="304800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22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91" name="TextBox 16"/>
          <p:cNvSpPr txBox="1"/>
          <p:nvPr/>
        </p:nvSpPr>
        <p:spPr>
          <a:xfrm>
            <a:off x="5912168" y="1629410"/>
            <a:ext cx="44030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000" spc="100" dirty="0">
                <a:solidFill>
                  <a:schemeClr val="accent1"/>
                </a:solidFill>
                <a:uFillTx/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Header Compression</a:t>
            </a:r>
            <a:endParaRPr lang="en-US" altLang="en-US" sz="2000" spc="100" dirty="0">
              <a:solidFill>
                <a:schemeClr val="accent1"/>
              </a:solidFill>
              <a:uFillTx/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93" name="Rectangle 17"/>
          <p:cNvSpPr/>
          <p:nvPr/>
        </p:nvSpPr>
        <p:spPr>
          <a:xfrm>
            <a:off x="5912485" y="2040890"/>
            <a:ext cx="4402455" cy="330835"/>
          </a:xfrm>
          <a:prstGeom prst="rect">
            <a:avLst/>
          </a:prstGeom>
        </p:spPr>
        <p:txBody>
          <a:bodyPr wrap="square">
            <a:spAutoFit/>
          </a:bodyPr>
          <a:p>
            <a:pPr algn="ctr" fontAlgn="auto">
              <a:lnSpc>
                <a:spcPct val="130000"/>
              </a:lnSpc>
              <a:spcAft>
                <a:spcPts val="1000"/>
              </a:spcAft>
            </a:pPr>
            <a:r>
              <a:rPr lang="en-US" alt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reduce the overhead associated with HTTP headers.</a:t>
            </a:r>
            <a:r>
              <a:rPr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.</a:t>
            </a:r>
            <a:endParaRPr sz="1200">
              <a:solidFill>
                <a:schemeClr val="bg1">
                  <a:lumMod val="85000"/>
                </a:schemeClr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+mn-ea"/>
            </a:endParaRPr>
          </a:p>
        </p:txBody>
      </p:sp>
      <p:sp>
        <p:nvSpPr>
          <p:cNvPr id="29" name="平行四边形 28"/>
          <p:cNvSpPr/>
          <p:nvPr>
            <p:custDataLst>
              <p:tags r:id="rId23"/>
            </p:custDataLst>
          </p:nvPr>
        </p:nvSpPr>
        <p:spPr>
          <a:xfrm rot="10800000" flipH="1">
            <a:off x="6444298" y="1543685"/>
            <a:ext cx="3338830" cy="509905"/>
          </a:xfrm>
          <a:prstGeom prst="parallelogram">
            <a:avLst>
              <a:gd name="adj" fmla="val 0"/>
            </a:avLst>
          </a:prstGeom>
          <a:noFill/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pic>
        <p:nvPicPr>
          <p:cNvPr id="2" name="Picture 1" descr="Screenshot 2025-07-13 1724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98795" y="2776220"/>
            <a:ext cx="4338320" cy="270002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139" name="任意多边形: 形状 138"/>
          <p:cNvSpPr/>
          <p:nvPr>
            <p:custDataLst>
              <p:tags r:id="rId2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sp>
        <p:nvSpPr>
          <p:cNvPr id="1105" name="COLUMN…"/>
          <p:cNvSpPr txBox="1"/>
          <p:nvPr/>
        </p:nvSpPr>
        <p:spPr>
          <a:xfrm>
            <a:off x="3325813" y="1513840"/>
            <a:ext cx="5448935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p>
            <a:pPr algn="ctr">
              <a:defRPr sz="4400">
                <a:solidFill>
                  <a:srgbClr val="40404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en-US" altLang="zh-CN" sz="3600">
                <a:solidFill>
                  <a:schemeClr val="accent6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Inter Black" panose="02000503000000020004" charset="0"/>
              </a:rPr>
              <a:t>HTTP2 Binary protocol  </a:t>
            </a:r>
            <a:endParaRPr lang="en-US" altLang="zh-CN" sz="3600">
              <a:solidFill>
                <a:schemeClr val="accent6"/>
              </a:solidFill>
              <a:latin typeface="Inter Black" panose="02000503000000020004" charset="0"/>
              <a:ea typeface="Inter Black" panose="02000503000000020004" charset="0"/>
              <a:cs typeface="Inter Black" panose="02000503000000020004" charset="0"/>
              <a:sym typeface="Inter Black" panose="02000503000000020004" charset="0"/>
            </a:endParaRPr>
          </a:p>
        </p:txBody>
      </p:sp>
      <p:sp>
        <p:nvSpPr>
          <p:cNvPr id="6" name="平行四边形 5"/>
          <p:cNvSpPr/>
          <p:nvPr>
            <p:custDataLst>
              <p:tags r:id="rId3"/>
            </p:custDataLst>
          </p:nvPr>
        </p:nvSpPr>
        <p:spPr>
          <a:xfrm rot="10800000" flipH="1">
            <a:off x="4326255" y="1431290"/>
            <a:ext cx="3338830" cy="727710"/>
          </a:xfrm>
          <a:prstGeom prst="parallelogram">
            <a:avLst>
              <a:gd name="adj" fmla="val 0"/>
            </a:avLst>
          </a:prstGeom>
          <a:noFill/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pic>
        <p:nvPicPr>
          <p:cNvPr id="18" name="Picture 17" descr="Screenshot 2025-07-13 1729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695" y="2658745"/>
            <a:ext cx="5275580" cy="30073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VCG2112800586751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flipH="1">
            <a:off x="4445" y="0"/>
            <a:ext cx="12183110" cy="6858000"/>
          </a:xfrm>
          <a:prstGeom prst="rect">
            <a:avLst/>
          </a:prstGeom>
        </p:spPr>
      </p:pic>
      <p:sp>
        <p:nvSpPr>
          <p:cNvPr id="55" name="半闭框 54"/>
          <p:cNvSpPr/>
          <p:nvPr/>
        </p:nvSpPr>
        <p:spPr>
          <a:xfrm rot="10800000" flipH="1" flipV="1">
            <a:off x="411554" y="28118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半闭框 38"/>
          <p:cNvSpPr/>
          <p:nvPr/>
        </p:nvSpPr>
        <p:spPr>
          <a:xfrm flipH="1" flipV="1">
            <a:off x="11538024" y="627177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1000" y="2009140"/>
            <a:ext cx="11430635" cy="2839720"/>
            <a:chOff x="264" y="3164"/>
            <a:chExt cx="18001" cy="4472"/>
          </a:xfrm>
        </p:grpSpPr>
        <p:grpSp>
          <p:nvGrpSpPr>
            <p:cNvPr id="25" name="组合 24"/>
            <p:cNvGrpSpPr/>
            <p:nvPr/>
          </p:nvGrpSpPr>
          <p:grpSpPr>
            <a:xfrm>
              <a:off x="264" y="3395"/>
              <a:ext cx="3779" cy="4010"/>
              <a:chOff x="264" y="3729"/>
              <a:chExt cx="3779" cy="4010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1271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264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14486" y="3395"/>
              <a:ext cx="3779" cy="4010"/>
              <a:chOff x="14486" y="3395"/>
              <a:chExt cx="3779" cy="4010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H="1">
                <a:off x="15493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86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1999" y="3164"/>
              <a:ext cx="14378" cy="4472"/>
              <a:chOff x="1999" y="3283"/>
              <a:chExt cx="14378" cy="4472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999" y="3283"/>
                <a:ext cx="14378" cy="4472"/>
                <a:chOff x="3417" y="3934"/>
                <a:chExt cx="11388" cy="3542"/>
              </a:xfrm>
            </p:grpSpPr>
            <p:sp>
              <p:nvSpPr>
                <p:cNvPr id="64" name="平行四边形 63"/>
                <p:cNvSpPr/>
                <p:nvPr>
                  <p:custDataLst>
                    <p:tags r:id="rId2"/>
                  </p:custDataLst>
                </p:nvPr>
              </p:nvSpPr>
              <p:spPr>
                <a:xfrm rot="10800000">
                  <a:off x="4267" y="3934"/>
                  <a:ext cx="10538" cy="3119"/>
                </a:xfrm>
                <a:prstGeom prst="parallelogram">
                  <a:avLst>
                    <a:gd name="adj" fmla="val 68862"/>
                  </a:avLst>
                </a:prstGeom>
                <a:solidFill>
                  <a:schemeClr val="accent3">
                    <a:alpha val="15000"/>
                  </a:schemeClr>
                </a:solidFill>
                <a:ln w="38100">
                  <a:gradFill>
                    <a:gsLst>
                      <a:gs pos="2000">
                        <a:schemeClr val="accent6">
                          <a:alpha val="0"/>
                        </a:schemeClr>
                      </a:gs>
                      <a:gs pos="50000">
                        <a:schemeClr val="accent6"/>
                      </a:gs>
                      <a:gs pos="100000">
                        <a:schemeClr val="accent6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63" name="平行四边形 62"/>
                <p:cNvSpPr/>
                <p:nvPr>
                  <p:custDataLst>
                    <p:tags r:id="rId3"/>
                  </p:custDataLst>
                </p:nvPr>
              </p:nvSpPr>
              <p:spPr>
                <a:xfrm rot="10800000">
                  <a:off x="3417" y="4357"/>
                  <a:ext cx="10537" cy="3119"/>
                </a:xfrm>
                <a:prstGeom prst="parallelogram">
                  <a:avLst>
                    <a:gd name="adj" fmla="val 68862"/>
                  </a:avLst>
                </a:prstGeom>
                <a:noFill/>
                <a:ln w="41275">
                  <a:gradFill>
                    <a:gsLst>
                      <a:gs pos="2000">
                        <a:schemeClr val="accent1">
                          <a:alpha val="0"/>
                        </a:schemeClr>
                      </a:gs>
                      <a:gs pos="50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</p:grpSp>
          <p:sp>
            <p:nvSpPr>
              <p:cNvPr id="65" name="文本框 64"/>
              <p:cNvSpPr txBox="1"/>
              <p:nvPr/>
            </p:nvSpPr>
            <p:spPr>
              <a:xfrm flipH="1">
                <a:off x="7526" y="4535"/>
                <a:ext cx="6169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5600" i="1" cap="all" dirty="0">
                    <a:solidFill>
                      <a:schemeClr val="bg2"/>
                    </a:solidFill>
                    <a:uFillTx/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</a:rPr>
                  <a:t>HTTP/2</a:t>
                </a:r>
                <a:endParaRPr lang="en-US" altLang="zh-CN" sz="5600" i="1" cap="all" dirty="0">
                  <a:solidFill>
                    <a:schemeClr val="bg2"/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 flipH="1">
                <a:off x="4929" y="3998"/>
                <a:ext cx="3927" cy="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1500" i="1" dirty="0">
                    <a:ln>
                      <a:solidFill>
                        <a:schemeClr val="bg1"/>
                      </a:solidFill>
                    </a:ln>
                    <a:noFill/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</a:rPr>
                  <a:t>02</a:t>
                </a:r>
                <a:endParaRPr lang="en-US" altLang="zh-CN" sz="11500" i="1" dirty="0">
                  <a:ln>
                    <a:solidFill>
                      <a:schemeClr val="bg1"/>
                    </a:solidFill>
                  </a:ln>
                  <a:noFill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9022" y="6007"/>
                <a:ext cx="4478" cy="33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dist"/>
                <a:r>
                  <a:rPr lang="en-US" altLang="en-US" sz="800" i="1"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Limitations</a:t>
                </a:r>
                <a:endParaRPr sz="800" i="1" cap="all">
                  <a:ln>
                    <a:noFill/>
                  </a:ln>
                  <a:solidFill>
                    <a:schemeClr val="bg1">
                      <a:alpha val="50000"/>
                    </a:schemeClr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</p:grpSp>
      </p:grp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VCG2112800586751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0" y="0"/>
            <a:ext cx="12183110" cy="6858000"/>
          </a:xfrm>
          <a:prstGeom prst="rect">
            <a:avLst/>
          </a:prstGeom>
        </p:spPr>
      </p:pic>
      <p:sp>
        <p:nvSpPr>
          <p:cNvPr id="19" name="平行四边形 18"/>
          <p:cNvSpPr/>
          <p:nvPr>
            <p:custDataLst>
              <p:tags r:id="rId2"/>
            </p:custDataLst>
          </p:nvPr>
        </p:nvSpPr>
        <p:spPr>
          <a:xfrm rot="10800000">
            <a:off x="5935345" y="3322320"/>
            <a:ext cx="5853430" cy="2686685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38100">
            <a:gradFill>
              <a:gsLst>
                <a:gs pos="2000">
                  <a:schemeClr val="accent6">
                    <a:alpha val="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9" name="平行四边形 8"/>
          <p:cNvSpPr/>
          <p:nvPr>
            <p:custDataLst>
              <p:tags r:id="rId3"/>
            </p:custDataLst>
          </p:nvPr>
        </p:nvSpPr>
        <p:spPr>
          <a:xfrm rot="10800000" flipH="1">
            <a:off x="5726430" y="1559560"/>
            <a:ext cx="6061710" cy="1415415"/>
          </a:xfrm>
          <a:prstGeom prst="parallelogram">
            <a:avLst>
              <a:gd name="adj" fmla="val 0"/>
            </a:avLst>
          </a:prstGeom>
          <a:solidFill>
            <a:schemeClr val="accent3">
              <a:alpha val="10000"/>
            </a:schemeClr>
          </a:solidFill>
          <a:ln w="41275">
            <a:gradFill>
              <a:gsLst>
                <a:gs pos="200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39" name="任意多边形: 形状 138"/>
          <p:cNvSpPr/>
          <p:nvPr>
            <p:custDataLst>
              <p:tags r:id="rId4"/>
            </p:custDataLst>
          </p:nvPr>
        </p:nvSpPr>
        <p:spPr>
          <a:xfrm rot="10800000">
            <a:off x="307658" y="793115"/>
            <a:ext cx="11576685" cy="5765165"/>
          </a:xfrm>
          <a:custGeom>
            <a:avLst/>
            <a:gdLst>
              <a:gd name="connsiteX0" fmla="*/ 0 w 10858500"/>
              <a:gd name="connsiteY0" fmla="*/ 0 h 4680000"/>
              <a:gd name="connsiteX1" fmla="*/ 10858500 w 10858500"/>
              <a:gd name="connsiteY1" fmla="*/ 0 h 4680000"/>
              <a:gd name="connsiteX2" fmla="*/ 10858500 w 10858500"/>
              <a:gd name="connsiteY2" fmla="*/ 498804 h 4680000"/>
              <a:gd name="connsiteX3" fmla="*/ 10858498 w 10858500"/>
              <a:gd name="connsiteY3" fmla="*/ 498806 h 4680000"/>
              <a:gd name="connsiteX4" fmla="*/ 10858498 w 10858500"/>
              <a:gd name="connsiteY4" fmla="*/ 489916 h 4680000"/>
              <a:gd name="connsiteX5" fmla="*/ 10798658 w 10858500"/>
              <a:gd name="connsiteY5" fmla="*/ 545937 h 4680000"/>
              <a:gd name="connsiteX6" fmla="*/ 10798658 w 10858500"/>
              <a:gd name="connsiteY6" fmla="*/ 4134061 h 4680000"/>
              <a:gd name="connsiteX7" fmla="*/ 10858498 w 10858500"/>
              <a:gd name="connsiteY7" fmla="*/ 4190082 h 4680000"/>
              <a:gd name="connsiteX8" fmla="*/ 10858498 w 10858500"/>
              <a:gd name="connsiteY8" fmla="*/ 4179297 h 4680000"/>
              <a:gd name="connsiteX9" fmla="*/ 10858500 w 10858500"/>
              <a:gd name="connsiteY9" fmla="*/ 4179299 h 4680000"/>
              <a:gd name="connsiteX10" fmla="*/ 10858500 w 10858500"/>
              <a:gd name="connsiteY10" fmla="*/ 4680000 h 4680000"/>
              <a:gd name="connsiteX11" fmla="*/ 9082087 w 10858500"/>
              <a:gd name="connsiteY11" fmla="*/ 4680000 h 4680000"/>
              <a:gd name="connsiteX12" fmla="*/ 9036435 w 10858500"/>
              <a:gd name="connsiteY12" fmla="*/ 4637262 h 4680000"/>
              <a:gd name="connsiteX13" fmla="*/ 1835005 w 10858500"/>
              <a:gd name="connsiteY13" fmla="*/ 4637262 h 4680000"/>
              <a:gd name="connsiteX14" fmla="*/ 1789353 w 10858500"/>
              <a:gd name="connsiteY14" fmla="*/ 4680000 h 4680000"/>
              <a:gd name="connsiteX15" fmla="*/ 0 w 10858500"/>
              <a:gd name="connsiteY15" fmla="*/ 4680000 h 4680000"/>
              <a:gd name="connsiteX16" fmla="*/ 0 w 10858500"/>
              <a:gd name="connsiteY16" fmla="*/ 4190082 h 4680000"/>
              <a:gd name="connsiteX17" fmla="*/ 59840 w 10858500"/>
              <a:gd name="connsiteY17" fmla="*/ 4134061 h 4680000"/>
              <a:gd name="connsiteX18" fmla="*/ 59840 w 10858500"/>
              <a:gd name="connsiteY18" fmla="*/ 545937 h 4680000"/>
              <a:gd name="connsiteX19" fmla="*/ 0 w 10858500"/>
              <a:gd name="connsiteY19" fmla="*/ 489916 h 46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858500" h="4680000">
                <a:moveTo>
                  <a:pt x="0" y="0"/>
                </a:moveTo>
                <a:lnTo>
                  <a:pt x="10858500" y="0"/>
                </a:lnTo>
                <a:lnTo>
                  <a:pt x="10858500" y="498804"/>
                </a:lnTo>
                <a:lnTo>
                  <a:pt x="10858498" y="498806"/>
                </a:lnTo>
                <a:lnTo>
                  <a:pt x="10858498" y="489916"/>
                </a:lnTo>
                <a:lnTo>
                  <a:pt x="10798658" y="545937"/>
                </a:lnTo>
                <a:lnTo>
                  <a:pt x="10798658" y="4134061"/>
                </a:lnTo>
                <a:lnTo>
                  <a:pt x="10858498" y="4190082"/>
                </a:lnTo>
                <a:lnTo>
                  <a:pt x="10858498" y="4179297"/>
                </a:lnTo>
                <a:lnTo>
                  <a:pt x="10858500" y="4179299"/>
                </a:lnTo>
                <a:lnTo>
                  <a:pt x="10858500" y="4680000"/>
                </a:lnTo>
                <a:lnTo>
                  <a:pt x="9082087" y="4680000"/>
                </a:lnTo>
                <a:lnTo>
                  <a:pt x="9036435" y="4637262"/>
                </a:lnTo>
                <a:lnTo>
                  <a:pt x="1835005" y="4637262"/>
                </a:lnTo>
                <a:lnTo>
                  <a:pt x="1789353" y="4680000"/>
                </a:lnTo>
                <a:lnTo>
                  <a:pt x="0" y="4680000"/>
                </a:lnTo>
                <a:lnTo>
                  <a:pt x="0" y="4190082"/>
                </a:lnTo>
                <a:lnTo>
                  <a:pt x="59840" y="4134061"/>
                </a:lnTo>
                <a:lnTo>
                  <a:pt x="59840" y="545937"/>
                </a:lnTo>
                <a:lnTo>
                  <a:pt x="0" y="489916"/>
                </a:lnTo>
                <a:close/>
              </a:path>
            </a:pathLst>
          </a:custGeom>
          <a:noFill/>
          <a:ln w="31750">
            <a:gradFill>
              <a:gsLst>
                <a:gs pos="0">
                  <a:schemeClr val="accent6">
                    <a:alpha val="0"/>
                    <a:lumMod val="0"/>
                    <a:lumOff val="100000"/>
                  </a:schemeClr>
                </a:gs>
                <a:gs pos="50000">
                  <a:schemeClr val="accent6"/>
                </a:gs>
                <a:gs pos="100000">
                  <a:schemeClr val="accent6">
                    <a:alpha val="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n>
                <a:gradFill>
                  <a:gsLst>
                    <a:gs pos="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ln>
              <a:solidFill>
                <a:schemeClr val="lt1"/>
              </a:solidFill>
              <a:cs typeface="Inter" panose="020005030000000200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12210" y="305435"/>
            <a:ext cx="4768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400" i="1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rPr>
              <a:t>HTTP/2 -Limitations</a:t>
            </a:r>
            <a:endParaRPr lang="zh-CN" altLang="en-US" sz="2400" b="1">
              <a:solidFill>
                <a:schemeClr val="bg1"/>
              </a:solidFill>
              <a:latin typeface="Inter Black" panose="02000503000000020004" charset="0"/>
              <a:ea typeface="Inter Black" panose="02000503000000020004" charset="0"/>
              <a:cs typeface="Inter" panose="0200050300000002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rot="0">
            <a:off x="3374390" y="465455"/>
            <a:ext cx="878205" cy="196850"/>
            <a:chOff x="5272" y="688"/>
            <a:chExt cx="1383" cy="310"/>
          </a:xfrm>
        </p:grpSpPr>
        <p:sp>
          <p:nvSpPr>
            <p:cNvPr id="68" name="平行四边形 6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0" name="平行四边形 89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2" name="平行四边形 91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94" name="平行四边形 93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 rot="0" flipH="1">
            <a:off x="7940040" y="465455"/>
            <a:ext cx="878205" cy="196850"/>
            <a:chOff x="5272" y="688"/>
            <a:chExt cx="1383" cy="310"/>
          </a:xfrm>
        </p:grpSpPr>
        <p:sp>
          <p:nvSpPr>
            <p:cNvPr id="8" name="平行四边形 7"/>
            <p:cNvSpPr/>
            <p:nvPr/>
          </p:nvSpPr>
          <p:spPr>
            <a:xfrm flipV="1">
              <a:off x="6137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0" name="平行四边形 9"/>
            <p:cNvSpPr/>
            <p:nvPr/>
          </p:nvSpPr>
          <p:spPr>
            <a:xfrm flipV="1">
              <a:off x="5703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2" name="平行四边形 11"/>
            <p:cNvSpPr/>
            <p:nvPr/>
          </p:nvSpPr>
          <p:spPr>
            <a:xfrm flipV="1">
              <a:off x="5272" y="71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3" name="平行四边形 12"/>
            <p:cNvSpPr/>
            <p:nvPr/>
          </p:nvSpPr>
          <p:spPr>
            <a:xfrm flipV="1">
              <a:off x="6159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4" name="平行四边形 13"/>
            <p:cNvSpPr/>
            <p:nvPr/>
          </p:nvSpPr>
          <p:spPr>
            <a:xfrm flipV="1">
              <a:off x="5726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  <p:sp>
          <p:nvSpPr>
            <p:cNvPr id="15" name="平行四边形 14"/>
            <p:cNvSpPr/>
            <p:nvPr/>
          </p:nvSpPr>
          <p:spPr>
            <a:xfrm flipV="1">
              <a:off x="5294" y="688"/>
              <a:ext cx="497" cy="281"/>
            </a:xfrm>
            <a:prstGeom prst="parallelogram">
              <a:avLst>
                <a:gd name="adj" fmla="val 10184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Inter" panose="02000503000000020004" charset="0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>
            <a:off x="6308090" y="1720215"/>
            <a:ext cx="5133975" cy="4080510"/>
            <a:chOff x="9954" y="3109"/>
            <a:chExt cx="8085" cy="6426"/>
          </a:xfrm>
        </p:grpSpPr>
        <p:cxnSp>
          <p:nvCxnSpPr>
            <p:cNvPr id="5" name="Straight Connector 7"/>
            <p:cNvCxnSpPr/>
            <p:nvPr/>
          </p:nvCxnSpPr>
          <p:spPr>
            <a:xfrm>
              <a:off x="10036" y="5400"/>
              <a:ext cx="776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8"/>
            <p:cNvSpPr txBox="1"/>
            <p:nvPr>
              <p:custDataLst>
                <p:tags r:id="rId6"/>
              </p:custDataLst>
            </p:nvPr>
          </p:nvSpPr>
          <p:spPr>
            <a:xfrm>
              <a:off x="10603" y="6057"/>
              <a:ext cx="290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accent6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</a:rPr>
                <a:t>Topic</a:t>
              </a:r>
              <a:endParaRPr lang="zh-CN" altLang="en-US" dirty="0">
                <a:solidFill>
                  <a:schemeClr val="accent6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</a:endParaRPr>
            </a:p>
          </p:txBody>
        </p:sp>
        <p:sp>
          <p:nvSpPr>
            <p:cNvPr id="30" name="TextBox 19"/>
            <p:cNvSpPr/>
            <p:nvPr>
              <p:custDataLst>
                <p:tags r:id="rId7"/>
              </p:custDataLst>
            </p:nvPr>
          </p:nvSpPr>
          <p:spPr>
            <a:xfrm>
              <a:off x="10603" y="6584"/>
              <a:ext cx="2851" cy="901"/>
            </a:xfrm>
            <a:prstGeom prst="rect">
              <a:avLst/>
            </a:prstGeom>
          </p:spPr>
          <p:txBody>
            <a:bodyPr wrap="square" bIns="46990" rtlCol="0">
              <a:normAutofit lnSpcReduction="10000"/>
            </a:bodyPr>
            <a:p>
              <a:pPr lvl="0" algn="l" fontAlgn="auto">
                <a:lnSpc>
                  <a:spcPct val="130000"/>
                </a:lnSpc>
                <a:spcAft>
                  <a:spcPts val="1000"/>
                </a:spcAft>
                <a:buClr>
                  <a:srgbClr val="E24848"/>
                </a:buClr>
                <a:buSzTx/>
                <a:buFontTx/>
              </a:pPr>
              <a:r>
                <a:rPr lang="en-US" altLang="en-US" sz="120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Limited browser support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.</a:t>
              </a:r>
              <a:endPara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31" name="TextBox 20"/>
            <p:cNvSpPr txBox="1"/>
            <p:nvPr>
              <p:custDataLst>
                <p:tags r:id="rId8"/>
              </p:custDataLst>
            </p:nvPr>
          </p:nvSpPr>
          <p:spPr>
            <a:xfrm>
              <a:off x="10603" y="8123"/>
              <a:ext cx="275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dirty="0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Topic</a:t>
              </a:r>
              <a:endParaRPr lang="zh-CN" altLang="en-US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33" name="TextBox 21"/>
            <p:cNvSpPr/>
            <p:nvPr>
              <p:custDataLst>
                <p:tags r:id="rId9"/>
              </p:custDataLst>
            </p:nvPr>
          </p:nvSpPr>
          <p:spPr>
            <a:xfrm>
              <a:off x="10603" y="8634"/>
              <a:ext cx="2746" cy="901"/>
            </a:xfrm>
            <a:prstGeom prst="rect">
              <a:avLst/>
            </a:prstGeom>
          </p:spPr>
          <p:txBody>
            <a:bodyPr wrap="square" bIns="46990" rtlCol="0">
              <a:normAutofit/>
            </a:bodyPr>
            <a:p>
              <a:pPr lvl="0" algn="l">
                <a:lnSpc>
                  <a:spcPct val="130000"/>
                </a:lnSpc>
                <a:spcAft>
                  <a:spcPts val="1000"/>
                </a:spcAft>
                <a:buClr>
                  <a:srgbClr val="E24848"/>
                </a:buClr>
                <a:buSzTx/>
                <a:buFontTx/>
              </a:pPr>
              <a:r>
                <a:rPr lang="en-US" altLang="en-US" sz="120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Latency and Slow Start</a:t>
              </a:r>
              <a:endParaRPr lang="en-US" alt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34" name="TextBox 22"/>
            <p:cNvSpPr txBox="1"/>
            <p:nvPr>
              <p:custDataLst>
                <p:tags r:id="rId10"/>
              </p:custDataLst>
            </p:nvPr>
          </p:nvSpPr>
          <p:spPr>
            <a:xfrm>
              <a:off x="15113" y="6051"/>
              <a:ext cx="290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dirty="0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Topic</a:t>
              </a:r>
              <a:endParaRPr lang="zh-CN" altLang="en-US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35" name="TextBox 23"/>
            <p:cNvSpPr/>
            <p:nvPr>
              <p:custDataLst>
                <p:tags r:id="rId11"/>
              </p:custDataLst>
            </p:nvPr>
          </p:nvSpPr>
          <p:spPr>
            <a:xfrm>
              <a:off x="15113" y="6578"/>
              <a:ext cx="2926" cy="901"/>
            </a:xfrm>
            <a:prstGeom prst="rect">
              <a:avLst/>
            </a:prstGeom>
          </p:spPr>
          <p:txBody>
            <a:bodyPr wrap="square" bIns="46990" rtlCol="0">
              <a:normAutofit fontScale="70000"/>
            </a:bodyPr>
            <a:p>
              <a:pPr lvl="0" algn="l">
                <a:lnSpc>
                  <a:spcPct val="130000"/>
                </a:lnSpc>
                <a:spcAft>
                  <a:spcPts val="1000"/>
                </a:spcAft>
                <a:buClr>
                  <a:srgbClr val="E24848"/>
                </a:buClr>
                <a:buSzTx/>
                <a:buFontTx/>
              </a:pPr>
              <a:r>
                <a:rPr lang="en-US" altLang="en-US" sz="120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Upgrade Complexity and  Higher Server Resource Utilization</a:t>
              </a:r>
              <a:endParaRPr lang="en-US" alt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36" name="TextBox 24"/>
            <p:cNvSpPr txBox="1"/>
            <p:nvPr>
              <p:custDataLst>
                <p:tags r:id="rId12"/>
              </p:custDataLst>
            </p:nvPr>
          </p:nvSpPr>
          <p:spPr>
            <a:xfrm>
              <a:off x="15113" y="8127"/>
              <a:ext cx="290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zh-CN" altLang="en-US" dirty="0">
                  <a:solidFill>
                    <a:schemeClr val="accent6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Topic</a:t>
              </a:r>
              <a:endParaRPr lang="zh-CN" altLang="en-US" dirty="0">
                <a:solidFill>
                  <a:schemeClr val="accent6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37" name="TextBox 25"/>
            <p:cNvSpPr/>
            <p:nvPr>
              <p:custDataLst>
                <p:tags r:id="rId13"/>
              </p:custDataLst>
            </p:nvPr>
          </p:nvSpPr>
          <p:spPr>
            <a:xfrm>
              <a:off x="15113" y="8627"/>
              <a:ext cx="2894" cy="901"/>
            </a:xfrm>
            <a:prstGeom prst="rect">
              <a:avLst/>
            </a:prstGeom>
          </p:spPr>
          <p:txBody>
            <a:bodyPr wrap="square" bIns="46990" rtlCol="0">
              <a:normAutofit/>
            </a:bodyPr>
            <a:p>
              <a:pPr lvl="0" algn="l">
                <a:lnSpc>
                  <a:spcPct val="130000"/>
                </a:lnSpc>
                <a:spcAft>
                  <a:spcPts val="1000"/>
                </a:spcAft>
                <a:buClr>
                  <a:srgbClr val="E24848"/>
                </a:buClr>
                <a:buSzTx/>
                <a:buFontTx/>
              </a:pPr>
              <a:r>
                <a:rPr lang="en-US" altLang="en-US" sz="120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Head-of-Line Blocking</a:t>
              </a:r>
              <a:r>
                <a:rPr lang="en-US" sz="120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.</a:t>
              </a:r>
              <a:endParaRPr 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pic>
          <p:nvPicPr>
            <p:cNvPr id="38" name="图片 37" descr="343439383331313b343532303033383bb9bab5e7b9dcc0ed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954" y="6040"/>
              <a:ext cx="567" cy="567"/>
            </a:xfrm>
            <a:prstGeom prst="rect">
              <a:avLst/>
            </a:prstGeom>
          </p:spPr>
        </p:pic>
        <p:pic>
          <p:nvPicPr>
            <p:cNvPr id="39" name="图片 38" descr="343439383331313b343532303033303bd2d1b9bad3a6d3c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4550" y="6097"/>
              <a:ext cx="454" cy="454"/>
            </a:xfrm>
            <a:prstGeom prst="rect">
              <a:avLst/>
            </a:prstGeom>
          </p:spPr>
        </p:pic>
        <p:pic>
          <p:nvPicPr>
            <p:cNvPr id="40" name="图片 39" descr="343439383331313b343532303032383bbfcdbba7b9dcc0ed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002" y="8181"/>
              <a:ext cx="510" cy="510"/>
            </a:xfrm>
            <a:prstGeom prst="rect">
              <a:avLst/>
            </a:prstGeom>
          </p:spPr>
        </p:pic>
        <p:pic>
          <p:nvPicPr>
            <p:cNvPr id="41" name="图片 40" descr="343439383331313b343532303032333bc6f3d2b5bcf2bde9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4550" y="8209"/>
              <a:ext cx="454" cy="454"/>
            </a:xfrm>
            <a:prstGeom prst="rect">
              <a:avLst/>
            </a:prstGeom>
          </p:spPr>
        </p:pic>
        <p:sp>
          <p:nvSpPr>
            <p:cNvPr id="42" name="TextBox 16"/>
            <p:cNvSpPr txBox="1"/>
            <p:nvPr/>
          </p:nvSpPr>
          <p:spPr>
            <a:xfrm>
              <a:off x="10143" y="3109"/>
              <a:ext cx="7662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000" dirty="0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HTTP/2 Limitations</a:t>
              </a:r>
              <a:endParaRPr lang="zh-CN" altLang="en-US" sz="2000" b="1">
                <a:solidFill>
                  <a:schemeClr val="bg1"/>
                </a:solidFill>
                <a:latin typeface="Inter Black" panose="02000503000000020004" charset="0"/>
                <a:ea typeface="Inter Black" panose="02000503000000020004" charset="0"/>
                <a:cs typeface="Inter" panose="02000503000000020004" charset="0"/>
              </a:endParaRPr>
            </a:p>
            <a:p>
              <a:pPr algn="l"/>
              <a:r>
                <a:rPr lang="en-US" altLang="zh-CN" sz="2000" dirty="0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 </a:t>
              </a:r>
              <a:r>
                <a:rPr lang="zh-CN" altLang="en-US" sz="2000" dirty="0">
                  <a:solidFill>
                    <a:schemeClr val="accent1"/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 </a:t>
              </a:r>
              <a:endParaRPr lang="zh-CN" altLang="en-US" sz="2000" dirty="0">
                <a:solidFill>
                  <a:schemeClr val="accent1"/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  <p:sp>
          <p:nvSpPr>
            <p:cNvPr id="43" name="Rectangle 17"/>
            <p:cNvSpPr/>
            <p:nvPr/>
          </p:nvSpPr>
          <p:spPr>
            <a:xfrm>
              <a:off x="10143" y="3752"/>
              <a:ext cx="7662" cy="901"/>
            </a:xfrm>
            <a:prstGeom prst="rect">
              <a:avLst/>
            </a:prstGeom>
          </p:spPr>
          <p:txBody>
            <a:bodyPr wrap="square" bIns="46990" rtlCol="0">
              <a:normAutofit/>
            </a:bodyPr>
            <a:p>
              <a:pPr lvl="0" algn="l">
                <a:lnSpc>
                  <a:spcPct val="130000"/>
                </a:lnSpc>
                <a:spcAft>
                  <a:spcPts val="1000"/>
                </a:spcAft>
                <a:buClr>
                  <a:srgbClr val="E24848"/>
                </a:buClr>
                <a:buSzTx/>
                <a:buFontTx/>
              </a:pPr>
              <a:r>
                <a:rPr lang="en-US" altLang="en-US" sz="1200">
                  <a:solidFill>
                    <a:schemeClr val="bg1">
                      <a:lumMod val="85000"/>
                    </a:schemeClr>
                  </a:solidFill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rPr>
                <a:t>While HTTP/2 offers numerous advantages, it is essential to be aware of its limitations.</a:t>
              </a:r>
              <a:endParaRPr lang="en-US" altLang="en-US" sz="1200">
                <a:solidFill>
                  <a:schemeClr val="bg1">
                    <a:lumMod val="85000"/>
                  </a:schemeClr>
                </a:solidFill>
                <a:latin typeface="Inter Black" panose="02000503000000020004" charset="0"/>
                <a:ea typeface="Inter Black" panose="02000503000000020004" charset="0"/>
                <a:cs typeface="Inter Black" panose="02000503000000020004" charset="0"/>
                <a:sym typeface="+mn-ea"/>
              </a:endParaRPr>
            </a:p>
          </p:txBody>
        </p:sp>
      </p:grpSp>
      <p:pic>
        <p:nvPicPr>
          <p:cNvPr id="6" name="图片 5" descr="VCG211226878736"/>
          <p:cNvPicPr>
            <a:picLocks noChangeAspect="1"/>
          </p:cNvPicPr>
          <p:nvPr/>
        </p:nvPicPr>
        <p:blipFill>
          <a:blip r:embed="rId24"/>
          <a:srcRect l="32134"/>
          <a:stretch>
            <a:fillRect/>
          </a:stretch>
        </p:blipFill>
        <p:spPr>
          <a:xfrm flipH="1">
            <a:off x="702310" y="1558290"/>
            <a:ext cx="5353685" cy="4436745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VCG2112800586751"/>
          <p:cNvPicPr>
            <a:picLocks noChangeAspect="1"/>
          </p:cNvPicPr>
          <p:nvPr/>
        </p:nvPicPr>
        <p:blipFill>
          <a:blip r:embed="rId1">
            <a:alphaModFix amt="20000"/>
          </a:blip>
          <a:stretch>
            <a:fillRect/>
          </a:stretch>
        </p:blipFill>
        <p:spPr>
          <a:xfrm flipH="1">
            <a:off x="4445" y="0"/>
            <a:ext cx="12183110" cy="6858000"/>
          </a:xfrm>
          <a:prstGeom prst="rect">
            <a:avLst/>
          </a:prstGeom>
        </p:spPr>
      </p:pic>
      <p:sp>
        <p:nvSpPr>
          <p:cNvPr id="55" name="半闭框 54"/>
          <p:cNvSpPr/>
          <p:nvPr/>
        </p:nvSpPr>
        <p:spPr>
          <a:xfrm rot="10800000" flipH="1" flipV="1">
            <a:off x="411554" y="28118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sp>
        <p:nvSpPr>
          <p:cNvPr id="39" name="半闭框 38"/>
          <p:cNvSpPr/>
          <p:nvPr/>
        </p:nvSpPr>
        <p:spPr>
          <a:xfrm flipH="1" flipV="1">
            <a:off x="11538024" y="6271771"/>
            <a:ext cx="336092" cy="336092"/>
          </a:xfrm>
          <a:prstGeom prst="halfFrame">
            <a:avLst>
              <a:gd name="adj1" fmla="val 11939"/>
              <a:gd name="adj2" fmla="val 13392"/>
            </a:avLst>
          </a:prstGeom>
          <a:gradFill>
            <a:gsLst>
              <a:gs pos="0">
                <a:schemeClr val="accent1"/>
              </a:gs>
              <a:gs pos="7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Inter" panose="020005030000000200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81000" y="2009140"/>
            <a:ext cx="11430635" cy="2839720"/>
            <a:chOff x="264" y="3164"/>
            <a:chExt cx="18001" cy="4472"/>
          </a:xfrm>
        </p:grpSpPr>
        <p:grpSp>
          <p:nvGrpSpPr>
            <p:cNvPr id="25" name="组合 24"/>
            <p:cNvGrpSpPr/>
            <p:nvPr/>
          </p:nvGrpSpPr>
          <p:grpSpPr>
            <a:xfrm>
              <a:off x="264" y="3395"/>
              <a:ext cx="3779" cy="4010"/>
              <a:chOff x="264" y="3729"/>
              <a:chExt cx="3779" cy="4010"/>
            </a:xfrm>
          </p:grpSpPr>
          <p:cxnSp>
            <p:nvCxnSpPr>
              <p:cNvPr id="16" name="直接连接符 15"/>
              <p:cNvCxnSpPr/>
              <p:nvPr/>
            </p:nvCxnSpPr>
            <p:spPr>
              <a:xfrm flipH="1">
                <a:off x="1271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flipH="1">
                <a:off x="264" y="3729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1"/>
                    </a:gs>
                    <a:gs pos="100000">
                      <a:srgbClr val="0439D9">
                        <a:alpha val="0"/>
                      </a:srgb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14486" y="3395"/>
              <a:ext cx="3779" cy="4010"/>
              <a:chOff x="14486" y="3395"/>
              <a:chExt cx="3779" cy="4010"/>
            </a:xfrm>
          </p:grpSpPr>
          <p:cxnSp>
            <p:nvCxnSpPr>
              <p:cNvPr id="21" name="直接连接符 20"/>
              <p:cNvCxnSpPr/>
              <p:nvPr/>
            </p:nvCxnSpPr>
            <p:spPr>
              <a:xfrm flipH="1">
                <a:off x="15493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86" y="3395"/>
                <a:ext cx="2773" cy="4010"/>
              </a:xfrm>
              <a:prstGeom prst="line">
                <a:avLst/>
              </a:prstGeom>
              <a:ln>
                <a:gradFill>
                  <a:gsLst>
                    <a:gs pos="29000">
                      <a:schemeClr val="accent6"/>
                    </a:gs>
                    <a:gs pos="100000">
                      <a:schemeClr val="accent6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1999" y="3164"/>
              <a:ext cx="14378" cy="4472"/>
              <a:chOff x="1999" y="3283"/>
              <a:chExt cx="14378" cy="4472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999" y="3283"/>
                <a:ext cx="14378" cy="4472"/>
                <a:chOff x="3417" y="3934"/>
                <a:chExt cx="11388" cy="3542"/>
              </a:xfrm>
            </p:grpSpPr>
            <p:sp>
              <p:nvSpPr>
                <p:cNvPr id="64" name="平行四边形 63"/>
                <p:cNvSpPr/>
                <p:nvPr>
                  <p:custDataLst>
                    <p:tags r:id="rId2"/>
                  </p:custDataLst>
                </p:nvPr>
              </p:nvSpPr>
              <p:spPr>
                <a:xfrm rot="10800000">
                  <a:off x="4267" y="3934"/>
                  <a:ext cx="10538" cy="3119"/>
                </a:xfrm>
                <a:prstGeom prst="parallelogram">
                  <a:avLst>
                    <a:gd name="adj" fmla="val 68862"/>
                  </a:avLst>
                </a:prstGeom>
                <a:solidFill>
                  <a:schemeClr val="accent3">
                    <a:alpha val="15000"/>
                  </a:schemeClr>
                </a:solidFill>
                <a:ln w="38100">
                  <a:gradFill>
                    <a:gsLst>
                      <a:gs pos="2000">
                        <a:schemeClr val="accent6">
                          <a:alpha val="0"/>
                        </a:schemeClr>
                      </a:gs>
                      <a:gs pos="50000">
                        <a:schemeClr val="accent6"/>
                      </a:gs>
                      <a:gs pos="100000">
                        <a:schemeClr val="accent6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dirty="0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  <p:sp>
              <p:nvSpPr>
                <p:cNvPr id="63" name="平行四边形 62"/>
                <p:cNvSpPr/>
                <p:nvPr>
                  <p:custDataLst>
                    <p:tags r:id="rId3"/>
                  </p:custDataLst>
                </p:nvPr>
              </p:nvSpPr>
              <p:spPr>
                <a:xfrm rot="10800000">
                  <a:off x="3417" y="4357"/>
                  <a:ext cx="10537" cy="3119"/>
                </a:xfrm>
                <a:prstGeom prst="parallelogram">
                  <a:avLst>
                    <a:gd name="adj" fmla="val 68862"/>
                  </a:avLst>
                </a:prstGeom>
                <a:noFill/>
                <a:ln w="41275">
                  <a:gradFill>
                    <a:gsLst>
                      <a:gs pos="2000">
                        <a:schemeClr val="accent1">
                          <a:alpha val="0"/>
                        </a:schemeClr>
                      </a:gs>
                      <a:gs pos="5000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0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/>
                    </a:solidFill>
                    <a:cs typeface="Inter" panose="02000503000000020004" charset="0"/>
                  </a:endParaRPr>
                </a:p>
              </p:txBody>
            </p:sp>
          </p:grpSp>
          <p:sp>
            <p:nvSpPr>
              <p:cNvPr id="65" name="文本框 64"/>
              <p:cNvSpPr txBox="1"/>
              <p:nvPr/>
            </p:nvSpPr>
            <p:spPr>
              <a:xfrm flipH="1">
                <a:off x="7526" y="4535"/>
                <a:ext cx="6169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5600" i="1" cap="all" dirty="0">
                    <a:solidFill>
                      <a:schemeClr val="bg2"/>
                    </a:solidFill>
                    <a:uFillTx/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</a:rPr>
                  <a:t>HTTP/2</a:t>
                </a:r>
                <a:endParaRPr lang="en-US" altLang="zh-CN" sz="5600" i="1" cap="all" dirty="0">
                  <a:solidFill>
                    <a:schemeClr val="bg2"/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8" name="文本框 7"/>
              <p:cNvSpPr txBox="1"/>
              <p:nvPr>
                <p:custDataLst>
                  <p:tags r:id="rId4"/>
                </p:custDataLst>
              </p:nvPr>
            </p:nvSpPr>
            <p:spPr>
              <a:xfrm flipH="1">
                <a:off x="4929" y="3998"/>
                <a:ext cx="3927" cy="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1500" i="1" dirty="0">
                    <a:ln>
                      <a:solidFill>
                        <a:schemeClr val="bg1"/>
                      </a:solidFill>
                    </a:ln>
                    <a:noFill/>
                    <a:latin typeface="Inter Black" panose="02000503000000020004" charset="0"/>
                    <a:ea typeface="Inter Black" panose="02000503000000020004" charset="0"/>
                    <a:cs typeface="Inter" panose="02000503000000020004" charset="0"/>
                  </a:rPr>
                  <a:t>03</a:t>
                </a:r>
                <a:endParaRPr lang="en-US" altLang="zh-CN" sz="11500" i="1" dirty="0">
                  <a:ln>
                    <a:solidFill>
                      <a:schemeClr val="bg1"/>
                    </a:solidFill>
                  </a:ln>
                  <a:noFill/>
                  <a:latin typeface="Inter Black" panose="02000503000000020004" charset="0"/>
                  <a:ea typeface="Inter Black" panose="02000503000000020004" charset="0"/>
                  <a:cs typeface="Inter" panose="02000503000000020004" charset="0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8538" y="6007"/>
                <a:ext cx="5459" cy="1088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algn="dist"/>
                <a:r>
                  <a:rPr lang="en-US" altLang="en-US" sz="800" i="1">
                    <a:ln>
                      <a:noFill/>
                    </a:ln>
                    <a:solidFill>
                      <a:schemeClr val="bg1"/>
                    </a:solidFill>
                    <a:latin typeface="Inter Black" panose="02000503000000020004" charset="0"/>
                    <a:ea typeface="Inter Black" panose="02000503000000020004" charset="0"/>
                    <a:cs typeface="Inter Black" panose="02000503000000020004" charset="0"/>
                    <a:sym typeface="+mn-ea"/>
                  </a:rPr>
                  <a:t>Improvements</a:t>
                </a:r>
                <a:endParaRPr lang="en-US" sz="800" i="1" cap="all">
                  <a:ln>
                    <a:noFill/>
                  </a:ln>
                  <a:solidFill>
                    <a:schemeClr val="bg1">
                      <a:alpha val="50000"/>
                    </a:schemeClr>
                  </a:solidFill>
                  <a:uFillTx/>
                  <a:latin typeface="Inter Black" panose="02000503000000020004" charset="0"/>
                  <a:ea typeface="Inter Black" panose="02000503000000020004" charset="0"/>
                  <a:cs typeface="Inter Black" panose="02000503000000020004" charset="0"/>
                  <a:sym typeface="+mn-ea"/>
                </a:endParaRPr>
              </a:p>
            </p:txBody>
          </p:sp>
        </p:grpSp>
      </p:grp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6"/>
  <p:tag name="KSO_WM_UNIT_LINE_FILL_TYPE" val="2"/>
</p:tagLst>
</file>

<file path=ppt/tags/tag128.xml><?xml version="1.0" encoding="utf-8"?>
<p:tagLst xmlns:p="http://schemas.openxmlformats.org/presentationml/2006/main">
  <p:tag name="KSO_WM_UNIT_LINE_FORE_SCHEMECOLOR_INDEX_1_BRIGHTNESS" val="-0.25"/>
  <p:tag name="KSO_WM_UNIT_LINE_FORE_SCHEMECOLOR_INDEX_1" val="16"/>
  <p:tag name="KSO_WM_UNIT_LINE_FORE_SCHEMECOLOR_INDEX_1_POS" val="0.3"/>
  <p:tag name="KSO_WM_UNIT_LINE_FORE_SCHEMECOLOR_INDEX_1_TRANS" val="1"/>
  <p:tag name="KSO_WM_UNIT_LINE_FORE_SCHEMECOLOR_INDEX_2_BRIGHTNESS" val="-0.25"/>
  <p:tag name="KSO_WM_UNIT_LINE_FORE_SCHEMECOLOR_INDEX_2" val="1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1"/>
  <p:tag name="KSO_WM_UNIT_FILL_GRADIENT_TYPE" val="0"/>
  <p:tag name="KSO_WM_UNIT_FILL_GRADIENT_ANGLE" val="30"/>
  <p:tag name="KSO_WM_UNIT_FILL_GRADIENT_Direction" val="-2"/>
  <p:tag name="KSO_WM_UNIT_FILL_TYPE" val="3"/>
</p:tagLst>
</file>

<file path=ppt/tags/tag129.xml><?xml version="1.0" encoding="utf-8"?>
<p:tagLst xmlns:p="http://schemas.openxmlformats.org/presentationml/2006/main">
  <p:tag name="KSO_WM_UNIT_LINE_FORE_SCHEMECOLOR_INDEX_1_BRIGHTNESS" val="-0.25"/>
  <p:tag name="KSO_WM_UNIT_LINE_FORE_SCHEMECOLOR_INDEX_1" val="16"/>
  <p:tag name="KSO_WM_UNIT_LINE_FORE_SCHEMECOLOR_INDEX_1_POS" val="0.3"/>
  <p:tag name="KSO_WM_UNIT_LINE_FORE_SCHEMECOLOR_INDEX_1_TRANS" val="1"/>
  <p:tag name="KSO_WM_UNIT_LINE_FORE_SCHEMECOLOR_INDEX_2_BRIGHTNESS" val="-0.25"/>
  <p:tag name="KSO_WM_UNIT_LINE_FORE_SCHEMECOLOR_INDEX_2" val="1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49"/>
  <p:tag name="KSO_WM_UNIT_LINE_FORE_SCHEMECOLOR_INDEX_2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33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.39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55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134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135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1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138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49"/>
  <p:tag name="KSO_WM_UNIT_LINE_FORE_SCHEMECOLOR_INDEX_2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42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.39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55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51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DIAGRAM_VIRTUALLY_FRAME" val="{&quot;height&quot;:322.1,&quot;left&quot;:20.5,&quot;top&quot;:134.4,&quot;width&quot;:909.7}"/>
</p:tagLst>
</file>

<file path=ppt/tags/tag15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54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55.xml><?xml version="1.0" encoding="utf-8"?>
<p:tagLst xmlns:p="http://schemas.openxmlformats.org/presentationml/2006/main">
  <p:tag name="KSO_WM_UNIT_TEXT_FILL_FORE_SCHEMECOLOR_INDEX_BRIGHTNESS" val="-0.35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DIAGRAM_VIRTUALLY_FRAME" val="{&quot;height&quot;:322.1,&quot;left&quot;:20.5,&quot;top&quot;:134.4,&quot;width&quot;:909.7}"/>
</p:tagLst>
</file>

<file path=ppt/tags/tag157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5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61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DIAGRAM_VIRTUALLY_FRAME" val="{&quot;height&quot;:322.1,&quot;left&quot;:20.5,&quot;top&quot;:134.4,&quot;width&quot;:909.7}"/>
</p:tagLst>
</file>

<file path=ppt/tags/tag162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65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66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DIAGRAM_VIRTUALLY_FRAME" val="{&quot;height&quot;:322.1,&quot;left&quot;:20.5,&quot;top&quot;:134.4,&quot;width&quot;:909.7}"/>
</p:tagLst>
</file>

<file path=ppt/tags/tag167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71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DIAGRAM_VIRTUALLY_FRAME" val="{&quot;height&quot;:322.1,&quot;left&quot;:20.5,&quot;top&quot;:134.4,&quot;width&quot;:909.7}"/>
</p:tagLst>
</file>

<file path=ppt/tags/tag172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75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76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DIAGRAM_VIRTUALLY_FRAME" val="{&quot;height&quot;:322.1,&quot;left&quot;:20.5,&quot;top&quot;:134.4,&quot;width&quot;:909.7}"/>
</p:tagLst>
</file>

<file path=ppt/tags/tag177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2.1,&quot;left&quot;:20.5,&quot;top&quot;:134.4,&quot;width&quot;:909.7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DIAGRAM_VIRTUALLY_FRAME" val="{&quot;height&quot;:322.1,&quot;left&quot;:20.5,&quot;top&quot;:134.4,&quot;width&quot;:909.7}"/>
</p:tagLst>
</file>

<file path=ppt/tags/tag1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184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1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7.2,&quot;left&quot;:51.4,&quot;top&quot;:128.3,&quot;width&quot;:291.45}"/>
</p:tagLst>
</file>

<file path=ppt/tags/tag191.xml><?xml version="1.0" encoding="utf-8"?>
<p:tagLst xmlns:p="http://schemas.openxmlformats.org/presentationml/2006/main">
  <p:tag name="KSO_WM_DIAGRAM_VIRTUALLY_FRAME" val="{&quot;height&quot;:327.2,&quot;left&quot;:51.4,&quot;top&quot;:128.3,&quot;width&quot;:291.45}"/>
</p:tagLst>
</file>

<file path=ppt/tags/tag192.xml><?xml version="1.0" encoding="utf-8"?>
<p:tagLst xmlns:p="http://schemas.openxmlformats.org/presentationml/2006/main">
  <p:tag name="KSO_WM_DIAGRAM_VIRTUALLY_FRAME" val="{&quot;height&quot;:327.2,&quot;left&quot;:51.4,&quot;top&quot;:128.3,&quot;width&quot;:291.45}"/>
</p:tagLst>
</file>

<file path=ppt/tags/tag1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7.2,&quot;left&quot;:51.4,&quot;top&quot;:128.3,&quot;width&quot;:291.45}"/>
</p:tagLst>
</file>

<file path=ppt/tags/tag194.xml><?xml version="1.0" encoding="utf-8"?>
<p:tagLst xmlns:p="http://schemas.openxmlformats.org/presentationml/2006/main">
  <p:tag name="KSO_WM_DIAGRAM_VIRTUALLY_FRAME" val="{&quot;height&quot;:327.2,&quot;left&quot;:51.4,&quot;top&quot;:128.3,&quot;width&quot;:291.45}"/>
</p:tagLst>
</file>

<file path=ppt/tags/tag195.xml><?xml version="1.0" encoding="utf-8"?>
<p:tagLst xmlns:p="http://schemas.openxmlformats.org/presentationml/2006/main">
  <p:tag name="KSO_WM_DIAGRAM_VIRTUALLY_FRAME" val="{&quot;height&quot;:327.2,&quot;left&quot;:51.4,&quot;top&quot;:128.3,&quot;width&quot;:291.45}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7.2,&quot;left&quot;:51.4,&quot;top&quot;:128.3,&quot;width&quot;:291.45}"/>
</p:tagLst>
</file>

<file path=ppt/tags/tag197.xml><?xml version="1.0" encoding="utf-8"?>
<p:tagLst xmlns:p="http://schemas.openxmlformats.org/presentationml/2006/main">
  <p:tag name="KSO_WM_DIAGRAM_VIRTUALLY_FRAME" val="{&quot;height&quot;:327.2,&quot;left&quot;:51.4,&quot;top&quot;:128.3,&quot;width&quot;:291.45}"/>
</p:tagLst>
</file>

<file path=ppt/tags/tag198.xml><?xml version="1.0" encoding="utf-8"?>
<p:tagLst xmlns:p="http://schemas.openxmlformats.org/presentationml/2006/main">
  <p:tag name="KSO_WM_DIAGRAM_VIRTUALLY_FRAME" val="{&quot;height&quot;:327.2,&quot;left&quot;:51.4,&quot;top&quot;:128.3,&quot;width&quot;:291.45}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DIAGRAM_VIRTUALLY_FRAME" val="{&quot;height&quot;:327.2,&quot;left&quot;:51.4,&quot;top&quot;:128.3,&quot;width&quot;:291.4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327.2,&quot;left&quot;:51.4,&quot;top&quot;:128.3,&quot;width&quot;:291.45}"/>
</p:tagLst>
</file>

<file path=ppt/tags/tag201.xml><?xml version="1.0" encoding="utf-8"?>
<p:tagLst xmlns:p="http://schemas.openxmlformats.org/presentationml/2006/main">
  <p:tag name="KSO_WM_DIAGRAM_VIRTUALLY_FRAME" val="{&quot;height&quot;:327.2,&quot;left&quot;:51.4,&quot;top&quot;:128.3,&quot;width&quot;:291.45}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20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20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2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216.xml><?xml version="1.0" encoding="utf-8"?>
<p:tagLst xmlns:p="http://schemas.openxmlformats.org/presentationml/2006/main">
  <p:tag name="KSO_WM_DIAGRAM_VIRTUALLY_FRAME" val="{&quot;height&quot;:321.3,&quot;left&quot;:496.7,&quot;top&quot;:135.45,&quot;width&quot;:404.25}"/>
</p:tagLst>
</file>

<file path=ppt/tags/tag217.xml><?xml version="1.0" encoding="utf-8"?>
<p:tagLst xmlns:p="http://schemas.openxmlformats.org/presentationml/2006/main">
  <p:tag name="KSO_WM_DIAGRAM_VIRTUALLY_FRAME" val="{&quot;height&quot;:321.3,&quot;left&quot;:496.7,&quot;top&quot;:135.45,&quot;width&quot;:404.25}"/>
</p:tagLst>
</file>

<file path=ppt/tags/tag218.xml><?xml version="1.0" encoding="utf-8"?>
<p:tagLst xmlns:p="http://schemas.openxmlformats.org/presentationml/2006/main">
  <p:tag name="KSO_WM_DIAGRAM_VIRTUALLY_FRAME" val="{&quot;height&quot;:321.3,&quot;left&quot;:496.7,&quot;top&quot;:135.45,&quot;width&quot;:404.25}"/>
</p:tagLst>
</file>

<file path=ppt/tags/tag219.xml><?xml version="1.0" encoding="utf-8"?>
<p:tagLst xmlns:p="http://schemas.openxmlformats.org/presentationml/2006/main">
  <p:tag name="KSO_WM_DIAGRAM_VIRTUALLY_FRAME" val="{&quot;height&quot;:321.3,&quot;left&quot;:496.7,&quot;top&quot;:135.45,&quot;width&quot;:404.2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IRTUALLY_FRAME" val="{&quot;height&quot;:321.3,&quot;left&quot;:496.7,&quot;top&quot;:135.45,&quot;width&quot;:404.25}"/>
</p:tagLst>
</file>

<file path=ppt/tags/tag221.xml><?xml version="1.0" encoding="utf-8"?>
<p:tagLst xmlns:p="http://schemas.openxmlformats.org/presentationml/2006/main">
  <p:tag name="KSO_WM_DIAGRAM_VIRTUALLY_FRAME" val="{&quot;height&quot;:321.3,&quot;left&quot;:496.7,&quot;top&quot;:135.45,&quot;width&quot;:404.25}"/>
</p:tagLst>
</file>

<file path=ppt/tags/tag222.xml><?xml version="1.0" encoding="utf-8"?>
<p:tagLst xmlns:p="http://schemas.openxmlformats.org/presentationml/2006/main">
  <p:tag name="KSO_WM_DIAGRAM_VIRTUALLY_FRAME" val="{&quot;height&quot;:321.3,&quot;left&quot;:496.7,&quot;top&quot;:135.45,&quot;width&quot;:404.25}"/>
</p:tagLst>
</file>

<file path=ppt/tags/tag223.xml><?xml version="1.0" encoding="utf-8"?>
<p:tagLst xmlns:p="http://schemas.openxmlformats.org/presentationml/2006/main">
  <p:tag name="KSO_WM_DIAGRAM_VIRTUALLY_FRAME" val="{&quot;height&quot;:321.3,&quot;left&quot;:496.7,&quot;top&quot;:135.45,&quot;width&quot;:404.25}"/>
</p:tagLst>
</file>

<file path=ppt/tags/tag224.xml><?xml version="1.0" encoding="utf-8"?>
<p:tagLst xmlns:p="http://schemas.openxmlformats.org/presentationml/2006/main">
  <p:tag name="KSO_WM_DIAGRAM_VIRTUALLY_FRAME" val="{&quot;height&quot;:321.3,&quot;left&quot;:496.7,&quot;top&quot;:135.45,&quot;width&quot;:404.25}"/>
</p:tagLst>
</file>

<file path=ppt/tags/tag225.xml><?xml version="1.0" encoding="utf-8"?>
<p:tagLst xmlns:p="http://schemas.openxmlformats.org/presentationml/2006/main">
  <p:tag name="KSO_WM_DIAGRAM_VIRTUALLY_FRAME" val="{&quot;height&quot;:321.3,&quot;left&quot;:496.7,&quot;top&quot;:135.45,&quot;width&quot;:404.25}"/>
</p:tagLst>
</file>

<file path=ppt/tags/tag226.xml><?xml version="1.0" encoding="utf-8"?>
<p:tagLst xmlns:p="http://schemas.openxmlformats.org/presentationml/2006/main">
  <p:tag name="KSO_WM_DIAGRAM_VIRTUALLY_FRAME" val="{&quot;height&quot;:321.3,&quot;left&quot;:496.7,&quot;top&quot;:135.45,&quot;width&quot;:404.25}"/>
</p:tagLst>
</file>

<file path=ppt/tags/tag22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23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238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245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24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51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52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53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54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55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56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57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58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59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61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62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63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64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65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66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67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68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69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71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72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73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74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75.xml><?xml version="1.0" encoding="utf-8"?>
<p:tagLst xmlns:p="http://schemas.openxmlformats.org/presentationml/2006/main">
  <p:tag name="KSO_WM_DIAGRAM_VIRTUALLY_FRAME" val="{&quot;height&quot;:285.65,&quot;left&quot;:140.2,&quot;top&quot;:153.55,&quot;width&quot;:689.8}"/>
</p:tagLst>
</file>

<file path=ppt/tags/tag2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279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28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28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28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1_BRIGHTNESS" val="0"/>
  <p:tag name="KSO_WM_UNIT_LINE_FORE_SCHEMECOLOR_INDEX_1" val="8"/>
  <p:tag name="KSO_WM_UNIT_LINE_FORE_SCHEMECOLOR_INDEX_1_POS" val="0.02"/>
  <p:tag name="KSO_WM_UNIT_LINE_FORE_SCHEMECOLOR_INDEX_1_TRANS" val="1"/>
  <p:tag name="KSO_WM_UNIT_LINE_FORE_SCHEMECOLOR_INDEX_2_BRIGHTNESS" val="0"/>
  <p:tag name="KSO_WM_UNIT_LINE_FORE_SCHEMECOLOR_INDEX_2" val="8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8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287.xml><?xml version="1.0" encoding="utf-8"?>
<p:tagLst xmlns:p="http://schemas.openxmlformats.org/presentationml/2006/main"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16"/>
  <p:tag name="KSO_WM_UNIT_TEXT_FILL_TYPE" val="1"/>
</p:tagLst>
</file>

<file path=ppt/tags/tag28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TEXT_FORE_SCHEMECOLOR_INDEX_1_BRIGHTNESS" val="0"/>
  <p:tag name="KSO_WM_UNIT_TEXT_FORE_SCHEMECOLOR_INDEX_1" val="14"/>
  <p:tag name="KSO_WM_UNIT_TEXT_FORE_SCHEMECOLOR_INDEX_1_POS" val="0"/>
  <p:tag name="KSO_WM_UNIT_TEXT_FORE_SCHEMECOLOR_INDEX_1_TRANS" val="0"/>
  <p:tag name="KSO_WM_UNIT_TEXT_FORE_SCHEMECOLOR_INDEX_2_BRIGHTNESS" val="0"/>
  <p:tag name="KSO_WM_UNIT_TEXT_FORE_SCHEMECOLOR_INDEX_2" val="14"/>
  <p:tag name="KSO_WM_UNIT_TEXT_FORE_SCHEMECOLOR_INDEX_2_POS" val="0.51"/>
  <p:tag name="KSO_WM_UNIT_TEXT_FORE_SCHEMECOLOR_INDEX_2_TRANS" val="0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29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LINE_FORE_SCHEMECOLOR_INDEX_BRIGHTNESS" val="0"/>
  <p:tag name="KSO_WM_UNIT_LINE_FORE_SCHEMECOLOR_INDEX" val="6"/>
  <p:tag name="KSO_WM_UNIT_LINE_FILL_TYPE" val="2"/>
</p:tagLst>
</file>

<file path=ppt/tags/tag299.xml><?xml version="1.0" encoding="utf-8"?>
<p:tagLst xmlns:p="http://schemas.openxmlformats.org/presentationml/2006/main">
  <p:tag name="KSO_WM_UNIT_LINE_FORE_SCHEMECOLOR_INDEX_1_BRIGHTNESS" val="-0.25"/>
  <p:tag name="KSO_WM_UNIT_LINE_FORE_SCHEMECOLOR_INDEX_1" val="16"/>
  <p:tag name="KSO_WM_UNIT_LINE_FORE_SCHEMECOLOR_INDEX_1_POS" val="0.3"/>
  <p:tag name="KSO_WM_UNIT_LINE_FORE_SCHEMECOLOR_INDEX_1_TRANS" val="1"/>
  <p:tag name="KSO_WM_UNIT_LINE_FORE_SCHEMECOLOR_INDEX_2_BRIGHTNESS" val="-0.25"/>
  <p:tag name="KSO_WM_UNIT_LINE_FORE_SCHEMECOLOR_INDEX_2" val="1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1"/>
  <p:tag name="KSO_WM_UNIT_FILL_GRADIENT_TYPE" val="0"/>
  <p:tag name="KSO_WM_UNIT_FILL_GRADIENT_ANGLE" val="30"/>
  <p:tag name="KSO_WM_UNIT_FILL_GRADIENT_Direction" val="-2"/>
  <p:tag name="KSO_WM_UNIT_FILL_TYPE" val="3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LINE_FORE_SCHEMECOLOR_INDEX_1_BRIGHTNESS" val="-0.25"/>
  <p:tag name="KSO_WM_UNIT_LINE_FORE_SCHEMECOLOR_INDEX_1" val="16"/>
  <p:tag name="KSO_WM_UNIT_LINE_FORE_SCHEMECOLOR_INDEX_1_POS" val="0.3"/>
  <p:tag name="KSO_WM_UNIT_LINE_FORE_SCHEMECOLOR_INDEX_1_TRANS" val="1"/>
  <p:tag name="KSO_WM_UNIT_LINE_FORE_SCHEMECOLOR_INDEX_2_BRIGHTNESS" val="-0.25"/>
  <p:tag name="KSO_WM_UNIT_LINE_FORE_SCHEMECOLOR_INDEX_2" val="1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TEXT_FILL_FORE_SCHEMECOLOR_INDEX_BRIGHTNESS" val="0"/>
  <p:tag name="KSO_WM_UNIT_TEXT_FILL_FORE_SCHEMECOLOR_INDEX" val="2"/>
  <p:tag name="KSO_WM_UNIT_TEXT_FILL_TYPE" val="1"/>
</p:tagLst>
</file>

<file path=ppt/tags/tag30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03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49"/>
  <p:tag name="KSO_WM_UNIT_LINE_FORE_SCHEMECOLOR_INDEX_2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304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.39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55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305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306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30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</p:tagLst>
</file>

<file path=ppt/tags/tag309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2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49"/>
  <p:tag name="KSO_WM_UNIT_LINE_FORE_SCHEMECOLOR_INDEX_2_TRANS" val="1"/>
  <p:tag name="KSO_WM_UNIT_LINE_GRADIENT_TYPE" val="0"/>
  <p:tag name="KSO_WM_UNIT_LINE_GRADIENT_ANGLE" val="0"/>
  <p:tag name="KSO_WM_UNIT_LINE_GRADIENT_Direction" val="3"/>
  <p:tag name="KSO_WM_UNIT_LINE_FILL_TYPE" val="5"/>
</p:tagLst>
</file>

<file path=ppt/tags/tag313.xml><?xml version="1.0" encoding="utf-8"?>
<p:tagLst xmlns:p="http://schemas.openxmlformats.org/presentationml/2006/main">
  <p:tag name="KSO_WM_UNIT_LINE_FORE_SCHEMECOLOR_INDEX_1_BRIGHTNESS" val="0"/>
  <p:tag name="KSO_WM_UNIT_LINE_FORE_SCHEMECOLOR_INDEX_1" val="5"/>
  <p:tag name="KSO_WM_UNIT_LINE_FORE_SCHEMECOLOR_INDEX_1_POS" val="0.39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55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</p:tagLst>
</file>

<file path=ppt/tags/tag31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COMMONDATA" val="eyJoZGlkIjoiMmNmYmEwOWQ4Y2Q0M2IxMGZkNjI4ZjhkZDQyNzg1OTYifQ=="/>
  <p:tag name="KSO_WPP_MARK_KEY" val="37523c5a-f9bd-4157-ab56-121979c0b78d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Inter"/>
        <a:ea typeface="Inter Black"/>
        <a:cs typeface=""/>
      </a:majorFont>
      <a:minorFont>
        <a:latin typeface="Inter"/>
        <a:ea typeface="Inter Blac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675FC"/>
      </a:accent1>
      <a:accent2>
        <a:srgbClr val="4589FB"/>
      </a:accent2>
      <a:accent3>
        <a:srgbClr val="54A6FB"/>
      </a:accent3>
      <a:accent4>
        <a:srgbClr val="47B2FA"/>
      </a:accent4>
      <a:accent5>
        <a:srgbClr val="4AC7F9"/>
      </a:accent5>
      <a:accent6>
        <a:srgbClr val="4DDBF8"/>
      </a:accent6>
      <a:hlink>
        <a:srgbClr val="0563C1"/>
      </a:hlink>
      <a:folHlink>
        <a:srgbClr val="954D72"/>
      </a:folHlink>
    </a:clrScheme>
    <a:fontScheme name="自定义 9">
      <a:majorFont>
        <a:latin typeface="Inter"/>
        <a:ea typeface="Inter Black"/>
        <a:cs typeface=""/>
      </a:majorFont>
      <a:minorFont>
        <a:latin typeface="Inter"/>
        <a:ea typeface="Inter Blac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 Black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 Black"/>
        <a:ea typeface=""/>
        <a:cs typeface=""/>
        <a:font script="Jpan" typeface="ＭＳ Ｐゴシック"/>
        <a:font script="Hang" typeface="맑은 고딕"/>
        <a:font script="Hans" typeface="Inter Black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2578</Words>
  <Application>WPS Presentation</Application>
  <PresentationFormat>宽屏</PresentationFormat>
  <Paragraphs>202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3" baseType="lpstr">
      <vt:lpstr>Arial</vt:lpstr>
      <vt:lpstr>SimSun</vt:lpstr>
      <vt:lpstr>Wingdings</vt:lpstr>
      <vt:lpstr>Inter</vt:lpstr>
      <vt:lpstr>Inter Black</vt:lpstr>
      <vt:lpstr>Wingdings</vt:lpstr>
      <vt:lpstr>Helvetica</vt:lpstr>
      <vt:lpstr>Microsoft YaHei</vt:lpstr>
      <vt:lpstr>Arial Unicode MS</vt:lpstr>
      <vt:lpstr>Lato Regular</vt:lpstr>
      <vt:lpstr>Segoe Print</vt:lpstr>
      <vt:lpstr>Roboto Slab Bold</vt:lpstr>
      <vt:lpstr>Roboto Slab Regular</vt:lpstr>
      <vt:lpstr>Montserrat-Regular</vt:lpstr>
      <vt:lpstr>Helvetica Light</vt:lpstr>
      <vt:lpstr>Roboto Medium</vt:lpstr>
      <vt:lpstr>Open Sans Light</vt:lpstr>
      <vt:lpstr>Times New Roman</vt:lpstr>
      <vt:lpstr>Cascadia Code</vt:lpstr>
      <vt:lpstr>Wide Latin</vt:lpstr>
      <vt:lpstr>Arial Black</vt:lpstr>
      <vt:lpstr>Algerian</vt:lpstr>
      <vt:lpstr>Agency FB</vt:lpstr>
      <vt:lpstr>Upworkrza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User</cp:lastModifiedBy>
  <cp:revision>164</cp:revision>
  <dcterms:created xsi:type="dcterms:W3CDTF">2019-06-19T02:08:00Z</dcterms:created>
  <dcterms:modified xsi:type="dcterms:W3CDTF">2025-07-13T13:11:39Z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D4140342C42B43FCA25B7AB34F758AF6_11</vt:lpwstr>
  </property>
</Properties>
</file>